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601200" cy="12801600" type="A3"/>
  <p:notesSz cx="6858000" cy="9945688"/>
  <p:defaultTextStyle>
    <a:defPPr>
      <a:defRPr lang="it-IT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4B0F0F-A738-491D-ADCB-1ED5C131CADE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9E3778-DF02-4422-853E-AE22A1B6C4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79525" fontAlgn="base">
              <a:spcBef>
                <a:spcPct val="0"/>
              </a:spcBef>
              <a:spcAft>
                <a:spcPct val="0"/>
              </a:spcAft>
            </a:pPr>
            <a:fld id="{566B236C-AAD1-4418-A06F-257833F0DF36}" type="slidenum">
              <a:rPr lang="it-IT"/>
              <a:pPr defTabSz="127952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E0E2-B548-4C78-83EC-5A76D5A7FEF5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878A-8355-4B40-B051-1395FA0773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3445-FB53-46EC-BCC4-1B01142493D9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C89B-08BF-4239-9D91-5E88E53E9A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C964-569D-4CA6-AAB8-E50E2CB2411F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82A7-2FA2-4267-88E3-0678243F69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D8C0-0988-44D2-A576-8D1A7CE0F451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1A6D-1674-4C8C-8A3A-CE703FC17F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90FC-FF23-49F8-906F-B7573BC60150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ECFE-FD0E-4307-BF4E-2B0A9FF3A9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9B4B-0F39-44B1-8E20-82AC382E17BC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E53C-75ED-4D8B-8C35-76DEFAEE4E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634B-905E-4AA1-BFD0-D1EEA75302DB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7570-D4E3-433E-A68E-16F2ABE97D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DB17-CA7B-4486-BC59-2136D44380DF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6D04-E19D-40E0-8011-A7795C3C09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6E4F-FBF1-4B44-BE38-4364EAA78F9B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41EA-69BD-48FA-9D59-D7AB8FEF66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740C-8B25-4F54-BBCF-5444B2A2C755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1A38-E5B8-4521-ADAB-3110179710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52EE-AEE5-408F-A660-F6793BFE71D5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F8AD-0492-4DD2-A101-F966679DA7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79425" y="512763"/>
            <a:ext cx="8642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79425" y="2987675"/>
            <a:ext cx="8642350" cy="84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0789A-36A0-4663-AD97-22CD6E01C003}" type="datetimeFigureOut">
              <a:rPr lang="it-IT"/>
              <a:pPr>
                <a:defRPr/>
              </a:pPr>
              <a:t>12/04/2012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999563-542F-4D18-9F8D-43B232DB76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279525" rtl="0" fontAlgn="base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fontAlgn="base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fontAlgn="base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noleggioautomilano.it/location-IT-1/RI-506/noleggio_auto_milano_-_limito_di_pioltello_autonoleggio.aspx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sellaDiTesto 35"/>
          <p:cNvSpPr txBox="1">
            <a:spLocks noChangeArrowheads="1"/>
          </p:cNvSpPr>
          <p:nvPr/>
        </p:nvSpPr>
        <p:spPr bwMode="auto">
          <a:xfrm>
            <a:off x="263525" y="11009313"/>
            <a:ext cx="204311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>
                <a:latin typeface="Calibri" pitchFamily="34" charset="0"/>
              </a:rPr>
              <a:t>Santa Maria Assunta</a:t>
            </a:r>
          </a:p>
          <a:p>
            <a:pPr algn="ctr"/>
            <a:r>
              <a:rPr lang="it-IT" sz="1600" b="1" i="1">
                <a:latin typeface="Calibri" pitchFamily="34" charset="0"/>
              </a:rPr>
              <a:t>Bustighera</a:t>
            </a:r>
          </a:p>
        </p:txBody>
      </p:sp>
      <p:pic>
        <p:nvPicPr>
          <p:cNvPr id="14338" name="Picture 17" descr="http://infomilanoexpo-2015.com/wp-content/uploads/Festa%20della%20famiglia%202012.jpg"/>
          <p:cNvPicPr>
            <a:picLocks noChangeAspect="1" noChangeArrowheads="1"/>
          </p:cNvPicPr>
          <p:nvPr/>
        </p:nvPicPr>
        <p:blipFill>
          <a:blip r:embed="rId3"/>
          <a:srcRect b="38095"/>
          <a:stretch>
            <a:fillRect/>
          </a:stretch>
        </p:blipFill>
        <p:spPr bwMode="auto">
          <a:xfrm>
            <a:off x="3046413" y="808038"/>
            <a:ext cx="34385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sellaDiTesto 32"/>
          <p:cNvSpPr txBox="1">
            <a:spLocks noChangeArrowheads="1"/>
          </p:cNvSpPr>
          <p:nvPr/>
        </p:nvSpPr>
        <p:spPr bwMode="auto">
          <a:xfrm>
            <a:off x="2255838" y="4237038"/>
            <a:ext cx="50196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</a:pPr>
            <a:r>
              <a:rPr lang="it-IT" sz="2000" b="1">
                <a:latin typeface="Calibri" pitchFamily="34" charset="0"/>
              </a:rPr>
              <a:t>In vista del 7° Incontro Mondiale delle Famiglie, le parrocchie del nostro Decanato si incontreranno per conoscersi e condividere un pomeriggio di festa e di preghiera. </a:t>
            </a:r>
          </a:p>
          <a:p>
            <a:pPr algn="just">
              <a:lnSpc>
                <a:spcPts val="2000"/>
              </a:lnSpc>
            </a:pPr>
            <a:r>
              <a:rPr lang="it-IT" sz="2000" b="1">
                <a:latin typeface="Calibri" pitchFamily="34" charset="0"/>
              </a:rPr>
              <a:t>Tutte le famiglie delle parrocchie di Peschiera Borromeo, Pantigliate e Mediglia</a:t>
            </a:r>
            <a:r>
              <a:rPr lang="it-IT" sz="2000" b="1" i="1">
                <a:latin typeface="Calibri" pitchFamily="34" charset="0"/>
              </a:rPr>
              <a:t> </a:t>
            </a:r>
            <a:r>
              <a:rPr lang="it-IT" sz="2000" b="1">
                <a:latin typeface="Calibri" pitchFamily="34" charset="0"/>
              </a:rPr>
              <a:t>sono invitate</a:t>
            </a:r>
            <a:endParaRPr lang="it-IT" sz="2000" b="1" i="1">
              <a:latin typeface="Calibri" pitchFamily="34" charset="0"/>
            </a:endParaRP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4656138" y="1687513"/>
            <a:ext cx="258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36517" y="-79920"/>
            <a:ext cx="8208912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DECANATO PESCHIERA BORROME0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256697" y="444327"/>
            <a:ext cx="4968552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1° INCONTRO DELLE FAMIGLIE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43" name="Rettangolo 38"/>
          <p:cNvSpPr>
            <a:spLocks noChangeArrowheads="1"/>
          </p:cNvSpPr>
          <p:nvPr/>
        </p:nvSpPr>
        <p:spPr bwMode="auto">
          <a:xfrm>
            <a:off x="2532063" y="5895975"/>
            <a:ext cx="446722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700"/>
              </a:lnSpc>
            </a:pPr>
            <a:r>
              <a:rPr lang="it-IT" sz="4000" b="1">
                <a:solidFill>
                  <a:srgbClr val="00B0F0"/>
                </a:solidFill>
                <a:latin typeface="Calibri" pitchFamily="34" charset="0"/>
              </a:rPr>
              <a:t>Domenica </a:t>
            </a:r>
          </a:p>
          <a:p>
            <a:pPr algn="ctr">
              <a:lnSpc>
                <a:spcPts val="3700"/>
              </a:lnSpc>
            </a:pPr>
            <a:r>
              <a:rPr lang="it-IT" sz="4000" b="1">
                <a:solidFill>
                  <a:srgbClr val="00B0F0"/>
                </a:solidFill>
                <a:latin typeface="Calibri" pitchFamily="34" charset="0"/>
              </a:rPr>
              <a:t>15 aprile 2012</a:t>
            </a:r>
            <a:endParaRPr lang="it-IT" sz="28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1" name="Arco 30"/>
          <p:cNvSpPr/>
          <p:nvPr/>
        </p:nvSpPr>
        <p:spPr>
          <a:xfrm>
            <a:off x="285750" y="1497013"/>
            <a:ext cx="8966200" cy="10520362"/>
          </a:xfrm>
          <a:prstGeom prst="arc">
            <a:avLst>
              <a:gd name="adj1" fmla="val 16903318"/>
              <a:gd name="adj2" fmla="val 15528842"/>
            </a:avLst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345" name="CasellaDiTesto 46"/>
          <p:cNvSpPr txBox="1">
            <a:spLocks noChangeArrowheads="1"/>
          </p:cNvSpPr>
          <p:nvPr/>
        </p:nvSpPr>
        <p:spPr bwMode="auto">
          <a:xfrm>
            <a:off x="3314700" y="12471400"/>
            <a:ext cx="29987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>
                <a:latin typeface="Calibri" pitchFamily="34" charset="0"/>
              </a:rPr>
              <a:t>Sant’Ambrogio - Linate</a:t>
            </a:r>
          </a:p>
        </p:txBody>
      </p:sp>
      <p:pic>
        <p:nvPicPr>
          <p:cNvPr id="1028" name="Picture 4" descr="http://www.quattronet.it/%20115_aprile_10/linate2.JPG"/>
          <p:cNvPicPr>
            <a:picLocks noChangeAspect="1" noChangeArrowheads="1"/>
          </p:cNvPicPr>
          <p:nvPr/>
        </p:nvPicPr>
        <p:blipFill>
          <a:blip r:embed="rId4" cstate="print">
            <a:lum bright="22000" contrast="31000"/>
          </a:blip>
          <a:srcRect b="22199"/>
          <a:stretch>
            <a:fillRect/>
          </a:stretch>
        </p:blipFill>
        <p:spPr bwMode="auto">
          <a:xfrm>
            <a:off x="3711985" y="10526742"/>
            <a:ext cx="2107504" cy="2165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digilander.libero.it/Asdffads1fgj2hk9iury/2723/88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769" y="3298042"/>
            <a:ext cx="2154518" cy="1734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8" name="CasellaDiTesto 36"/>
          <p:cNvSpPr txBox="1">
            <a:spLocks noChangeArrowheads="1"/>
          </p:cNvSpPr>
          <p:nvPr/>
        </p:nvSpPr>
        <p:spPr bwMode="auto">
          <a:xfrm>
            <a:off x="7318375" y="4960938"/>
            <a:ext cx="22828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>
                <a:latin typeface="Calibri" pitchFamily="34" charset="0"/>
              </a:rPr>
              <a:t>Santa Margherita V.M. Pantigliate</a:t>
            </a:r>
          </a:p>
        </p:txBody>
      </p:sp>
      <p:sp>
        <p:nvSpPr>
          <p:cNvPr id="14349" name="CasellaDiTesto 34"/>
          <p:cNvSpPr txBox="1">
            <a:spLocks noChangeArrowheads="1"/>
          </p:cNvSpPr>
          <p:nvPr/>
        </p:nvSpPr>
        <p:spPr bwMode="auto">
          <a:xfrm>
            <a:off x="7318375" y="11369675"/>
            <a:ext cx="22828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>
                <a:latin typeface="Calibri" pitchFamily="34" charset="0"/>
              </a:rPr>
              <a:t>Santo Stefano-Triginto Mediglia</a:t>
            </a:r>
          </a:p>
        </p:txBody>
      </p:sp>
      <p:grpSp>
        <p:nvGrpSpPr>
          <p:cNvPr id="14350" name="Gruppo 47"/>
          <p:cNvGrpSpPr>
            <a:grpSpLocks/>
          </p:cNvGrpSpPr>
          <p:nvPr/>
        </p:nvGrpSpPr>
        <p:grpSpPr bwMode="auto">
          <a:xfrm>
            <a:off x="0" y="6040438"/>
            <a:ext cx="2176463" cy="2311400"/>
            <a:chOff x="6766025" y="6544817"/>
            <a:chExt cx="2333846" cy="2478820"/>
          </a:xfrm>
        </p:grpSpPr>
        <p:sp>
          <p:nvSpPr>
            <p:cNvPr id="14363" name="CasellaDiTesto 28"/>
            <p:cNvSpPr txBox="1">
              <a:spLocks noChangeArrowheads="1"/>
            </p:cNvSpPr>
            <p:nvPr/>
          </p:nvSpPr>
          <p:spPr bwMode="auto">
            <a:xfrm>
              <a:off x="6780901" y="8438862"/>
              <a:ext cx="2042366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 i="1">
                  <a:latin typeface="Calibri" pitchFamily="34" charset="0"/>
                </a:rPr>
                <a:t>San Martino</a:t>
              </a:r>
            </a:p>
            <a:p>
              <a:pPr algn="ctr"/>
              <a:r>
                <a:rPr lang="it-IT" sz="1600" b="1" i="1">
                  <a:latin typeface="Calibri" pitchFamily="34" charset="0"/>
                </a:rPr>
                <a:t>San Martino Olearo</a:t>
              </a:r>
            </a:p>
          </p:txBody>
        </p:sp>
        <p:pic>
          <p:nvPicPr>
            <p:cNvPr id="26" name="Picture 9" descr="Chiesa San Martino"/>
            <p:cNvPicPr>
              <a:picLocks noChangeAspect="1" noChangeArrowheads="1"/>
            </p:cNvPicPr>
            <p:nvPr/>
          </p:nvPicPr>
          <p:blipFill>
            <a:blip r:embed="rId6" cstate="print"/>
            <a:srcRect r="41758" b="66934"/>
            <a:stretch>
              <a:fillRect/>
            </a:stretch>
          </p:blipFill>
          <p:spPr bwMode="auto">
            <a:xfrm>
              <a:off x="6766025" y="6544817"/>
              <a:ext cx="2333846" cy="20436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351" name="Gruppo 43"/>
          <p:cNvGrpSpPr>
            <a:grpSpLocks/>
          </p:cNvGrpSpPr>
          <p:nvPr/>
        </p:nvGrpSpPr>
        <p:grpSpPr bwMode="auto">
          <a:xfrm>
            <a:off x="7651750" y="5895975"/>
            <a:ext cx="1949450" cy="2876550"/>
            <a:chOff x="7392888" y="3664496"/>
            <a:chExt cx="1949552" cy="2875186"/>
          </a:xfrm>
        </p:grpSpPr>
        <p:pic>
          <p:nvPicPr>
            <p:cNvPr id="19" name="Picture 4" descr="http://t0.gstatic.com/images?q=tbn:ANd9GcSsVPY2U0wzIDj8L17QmqXSwRieInBT0vwIz9b7OkLS7oKcvZd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2888" y="3664496"/>
              <a:ext cx="1949552" cy="23197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62" name="CasellaDiTesto 29"/>
            <p:cNvSpPr txBox="1">
              <a:spLocks noChangeArrowheads="1"/>
            </p:cNvSpPr>
            <p:nvPr/>
          </p:nvSpPr>
          <p:spPr bwMode="auto">
            <a:xfrm>
              <a:off x="7398224" y="5954907"/>
              <a:ext cx="1938880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 i="1">
                  <a:latin typeface="Calibri" pitchFamily="34" charset="0"/>
                </a:rPr>
                <a:t>Santi Pietro e Paolo</a:t>
              </a:r>
            </a:p>
            <a:p>
              <a:pPr algn="ctr"/>
              <a:r>
                <a:rPr lang="it-IT" sz="1600" b="1" i="1">
                  <a:latin typeface="Calibri" pitchFamily="34" charset="0"/>
                </a:rPr>
                <a:t>Mezzate</a:t>
              </a:r>
            </a:p>
          </p:txBody>
        </p:sp>
      </p:grpSp>
      <p:pic>
        <p:nvPicPr>
          <p:cNvPr id="1043" name="Picture 19" descr="http://mw2.google.com/mw-panoramio/photos/medium/4521531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6521" t="16760" r="17395" b="34158"/>
          <a:stretch>
            <a:fillRect/>
          </a:stretch>
        </p:blipFill>
        <p:spPr bwMode="auto">
          <a:xfrm>
            <a:off x="220764" y="3406507"/>
            <a:ext cx="1605242" cy="1828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53" name="CasellaDiTesto 31"/>
          <p:cNvSpPr txBox="1">
            <a:spLocks noChangeArrowheads="1"/>
          </p:cNvSpPr>
          <p:nvPr/>
        </p:nvSpPr>
        <p:spPr bwMode="auto">
          <a:xfrm>
            <a:off x="0" y="5057775"/>
            <a:ext cx="20462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>
                <a:latin typeface="Calibri" pitchFamily="34" charset="0"/>
              </a:rPr>
              <a:t>San Bovio</a:t>
            </a:r>
          </a:p>
          <a:p>
            <a:pPr algn="ctr"/>
            <a:r>
              <a:rPr lang="it-IT" sz="1600" b="1" i="1">
                <a:latin typeface="Calibri" pitchFamily="34" charset="0"/>
              </a:rPr>
              <a:t> Peschiera Borromeo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6406118" y="884790"/>
            <a:ext cx="2480208" cy="1502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55" name="CasellaDiTesto 27"/>
          <p:cNvSpPr txBox="1">
            <a:spLocks noChangeArrowheads="1"/>
          </p:cNvSpPr>
          <p:nvPr/>
        </p:nvSpPr>
        <p:spPr bwMode="auto">
          <a:xfrm>
            <a:off x="479425" y="2574925"/>
            <a:ext cx="2303463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>
                <a:latin typeface="Calibri" pitchFamily="34" charset="0"/>
              </a:rPr>
              <a:t>Comunita pastorale di Peschiera,</a:t>
            </a:r>
          </a:p>
          <a:p>
            <a:pPr algn="ctr"/>
            <a:r>
              <a:rPr lang="it-IT" sz="1600" b="1" i="1">
                <a:latin typeface="Calibri" pitchFamily="34" charset="0"/>
              </a:rPr>
              <a:t>Bettola – Robbiano- Zelo</a:t>
            </a:r>
          </a:p>
        </p:txBody>
      </p:sp>
      <p:pic>
        <p:nvPicPr>
          <p:cNvPr id="4100" name="Picture 4" descr="http://www.comune.mediglia.mi.it/umbmediglia/media/27402/parrocchiatriginto.jpg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/>
          <a:stretch>
            <a:fillRect/>
          </a:stretch>
        </p:blipFill>
        <p:spPr bwMode="auto">
          <a:xfrm>
            <a:off x="7392888" y="8777064"/>
            <a:ext cx="1936948" cy="2650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306076" y="8670584"/>
            <a:ext cx="1830228" cy="2495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CasellaDiTesto 39"/>
          <p:cNvSpPr txBox="1"/>
          <p:nvPr/>
        </p:nvSpPr>
        <p:spPr>
          <a:xfrm>
            <a:off x="2209800" y="6905625"/>
            <a:ext cx="5111750" cy="3867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+mn-lt"/>
              </a:rPr>
              <a:t>PROGRAMMA DELLA FESTA</a:t>
            </a:r>
          </a:p>
          <a:p>
            <a:pPr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b="1" dirty="0">
              <a:latin typeface="+mn-lt"/>
            </a:endParaRPr>
          </a:p>
          <a:p>
            <a:pPr marL="1076325" indent="-1076325" algn="just" defTabSz="128016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1" dirty="0">
                <a:latin typeface="+mn-lt"/>
              </a:rPr>
              <a:t>ore 15:00	</a:t>
            </a:r>
            <a:r>
              <a:rPr lang="it-IT" sz="1800" dirty="0">
                <a:latin typeface="+mn-lt"/>
              </a:rPr>
              <a:t>ritrovo a </a:t>
            </a:r>
            <a:r>
              <a:rPr lang="it-IT" sz="1800" dirty="0" err="1">
                <a:latin typeface="+mn-lt"/>
              </a:rPr>
              <a:t>Mombretto</a:t>
            </a:r>
            <a:r>
              <a:rPr lang="it-IT" sz="1800" dirty="0">
                <a:latin typeface="+mn-lt"/>
              </a:rPr>
              <a:t> in via Carducci, nei giardinetti a lato della casa di riposo, dove saranno distribuiti i palloncini colorati.......”</a:t>
            </a:r>
            <a:endParaRPr lang="it-IT" sz="800" dirty="0">
              <a:latin typeface="+mn-lt"/>
            </a:endParaRPr>
          </a:p>
          <a:p>
            <a:pPr marL="1076325" indent="-1076325" algn="just" defTabSz="1280160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600" b="1" dirty="0">
                <a:latin typeface="+mn-lt"/>
              </a:rPr>
              <a:t>ore </a:t>
            </a:r>
            <a:r>
              <a:rPr lang="it-IT" sz="1800" b="1" dirty="0">
                <a:latin typeface="+mn-lt"/>
              </a:rPr>
              <a:t>15:30	</a:t>
            </a:r>
            <a:r>
              <a:rPr lang="it-IT" sz="1800" dirty="0">
                <a:latin typeface="+mn-lt"/>
              </a:rPr>
              <a:t>partenza della marcia e arrivo alla chiesa Parrocchiale, dove avverrà il lancio dei palloncini.</a:t>
            </a:r>
          </a:p>
          <a:p>
            <a:pPr marL="1076325" indent="-1076325" algn="just" defTabSz="1280160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800" b="1" dirty="0">
                <a:latin typeface="+mn-lt"/>
              </a:rPr>
              <a:t>ore 16:30	</a:t>
            </a:r>
            <a:r>
              <a:rPr lang="it-IT" sz="1800" dirty="0">
                <a:latin typeface="+mn-lt"/>
              </a:rPr>
              <a:t>celebrazione della S. Messa</a:t>
            </a:r>
          </a:p>
          <a:p>
            <a:pPr marL="361950" indent="-361950" algn="just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dirty="0">
              <a:latin typeface="+mn-lt"/>
            </a:endParaRPr>
          </a:p>
          <a:p>
            <a:pPr marL="361950" indent="-361950"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latin typeface="+mn-lt"/>
              </a:rPr>
              <a:t>La festa si concluderà dopo la S. Messa con una</a:t>
            </a:r>
          </a:p>
          <a:p>
            <a:pPr marL="361950" indent="-361950"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+mn-lt"/>
              </a:rPr>
              <a:t>super merenda</a:t>
            </a:r>
          </a:p>
          <a:p>
            <a:pPr marL="361950" indent="-361950"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  <a:latin typeface="+mn-lt"/>
              </a:rPr>
              <a:t>Vi aspettiamo numerosi </a:t>
            </a:r>
          </a:p>
          <a:p>
            <a:pPr marL="361950" indent="-361950"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  <a:latin typeface="+mn-lt"/>
              </a:rPr>
              <a:t>con l'allegria dei vostri bambini!!!</a:t>
            </a:r>
            <a:endParaRPr lang="it-IT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192088" y="856184"/>
            <a:ext cx="285631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60" name="CasellaDiTesto 40"/>
          <p:cNvSpPr txBox="1">
            <a:spLocks noChangeArrowheads="1"/>
          </p:cNvSpPr>
          <p:nvPr/>
        </p:nvSpPr>
        <p:spPr bwMode="auto">
          <a:xfrm>
            <a:off x="6456363" y="2297113"/>
            <a:ext cx="2301875" cy="47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>
                <a:latin typeface="Calibri" pitchFamily="34" charset="0"/>
              </a:rPr>
              <a:t>B.V. del Rosario</a:t>
            </a:r>
          </a:p>
          <a:p>
            <a:pPr algn="ctr"/>
            <a:r>
              <a:rPr lang="it-IT" sz="1600" b="1" i="1">
                <a:latin typeface="Calibri" pitchFamily="34" charset="0"/>
              </a:rPr>
              <a:t>Mombretto di Mediglia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151</Words>
  <Application>Microsoft Office PowerPoint</Application>
  <PresentationFormat>Formato A3 (297x420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Calibri</vt:lpstr>
      <vt:lpstr>Arial</vt:lpstr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home</dc:creator>
  <cp:lastModifiedBy>referre'</cp:lastModifiedBy>
  <cp:revision>31</cp:revision>
  <dcterms:created xsi:type="dcterms:W3CDTF">2012-03-15T20:50:31Z</dcterms:created>
  <dcterms:modified xsi:type="dcterms:W3CDTF">2012-04-12T09:53:05Z</dcterms:modified>
</cp:coreProperties>
</file>