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56" r:id="rId4"/>
    <p:sldId id="279" r:id="rId5"/>
    <p:sldId id="267" r:id="rId6"/>
    <p:sldId id="280" r:id="rId7"/>
    <p:sldId id="268" r:id="rId8"/>
    <p:sldId id="258" r:id="rId9"/>
    <p:sldId id="259" r:id="rId10"/>
    <p:sldId id="269" r:id="rId11"/>
    <p:sldId id="274" r:id="rId12"/>
    <p:sldId id="277" r:id="rId13"/>
    <p:sldId id="272" r:id="rId14"/>
    <p:sldId id="270" r:id="rId15"/>
    <p:sldId id="28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77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6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63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18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52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8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5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2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89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1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F9D3-5C38-479F-9CC0-1956FB55B9DF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DD23-7A8A-4524-AC70-10D0AF71C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3dissue.com/189991/190438/255029/ATTI-FORUM-2024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3dissue.com/189991/190438/255029/ATTI-FORUM-2024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963" y="5764446"/>
            <a:ext cx="11807917" cy="645589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STRALCI DA ALCUNE TESTIMONIANZE DEL FORUM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844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36CEC-43D1-4D67-83B1-67412E3C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52619"/>
            <a:ext cx="11222182" cy="1325563"/>
          </a:xfrm>
        </p:spPr>
        <p:txBody>
          <a:bodyPr>
            <a:normAutofit fontScale="90000"/>
          </a:bodyPr>
          <a:lstStyle/>
          <a:p>
            <a: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49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CURA E PROFEZIA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Padre Filippo </a:t>
            </a:r>
            <a:r>
              <a:rPr lang="it-IT" sz="4000" dirty="0" err="1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Ivardi</a:t>
            </a:r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31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Missione Comboniana </a:t>
            </a:r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it-IT" sz="31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(Castel Volturno - Caserta)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1" y="2078182"/>
            <a:ext cx="4425193" cy="44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BBC53F-D1A4-44D2-A887-77FBAD3ADB70}"/>
              </a:ext>
            </a:extLst>
          </p:cNvPr>
          <p:cNvSpPr txBox="1"/>
          <p:nvPr/>
        </p:nvSpPr>
        <p:spPr>
          <a:xfrm>
            <a:off x="908755" y="305068"/>
            <a:ext cx="103744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Città che si estende per 29 km sulla litoranea a nord di Pozzuoli </a:t>
            </a:r>
          </a:p>
          <a:p>
            <a:r>
              <a:rPr lang="it-IT" sz="4000" dirty="0"/>
              <a:t>Da zona di sviluppo turistico ed edilizio negli anni 60, si trasforma con l’arrivo dei terremotati da altri luoghi della Campania (terremoto anni 80), e dalla presenza numerosissima di stranieri soprattutto dell’ Africa subsahariana (in particolare Nigeria e Ghana) e da paesi dell’ est (Ucraina e Polonia) dagli anni 90. </a:t>
            </a:r>
          </a:p>
        </p:txBody>
      </p:sp>
    </p:spTree>
    <p:extLst>
      <p:ext uri="{BB962C8B-B14F-4D97-AF65-F5344CB8AC3E}">
        <p14:creationId xmlns:p14="http://schemas.microsoft.com/office/powerpoint/2010/main" val="131808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BBC53F-D1A4-44D2-A887-77FBAD3ADB70}"/>
              </a:ext>
            </a:extLst>
          </p:cNvPr>
          <p:cNvSpPr txBox="1"/>
          <p:nvPr/>
        </p:nvSpPr>
        <p:spPr>
          <a:xfrm>
            <a:off x="647848" y="425274"/>
            <a:ext cx="108052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Zona di degrado ambientale </a:t>
            </a:r>
            <a:r>
              <a:rPr lang="it-IT" sz="3200" dirty="0">
                <a:solidFill>
                  <a:srgbClr val="002060"/>
                </a:solidFill>
                <a:cs typeface="Arial" panose="020B0604020202020204" pitchFamily="34" charset="0"/>
              </a:rPr>
              <a:t>(terra dei fuochi) che non ha risparmiato nulla: aria, fiume, mare, natura, pinete, terreni, strade, abitazioni.</a:t>
            </a:r>
          </a:p>
          <a:p>
            <a:pPr algn="just"/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Zona di degrado </a:t>
            </a:r>
            <a:r>
              <a:rPr lang="it-IT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sociale </a:t>
            </a:r>
            <a:r>
              <a:rPr lang="it-IT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3200" dirty="0">
                <a:solidFill>
                  <a:srgbClr val="002060"/>
                </a:solidFill>
                <a:cs typeface="Arial" panose="020B0604020202020204" pitchFamily="34" charset="0"/>
              </a:rPr>
              <a:t>92 nazionalità (ma se si parla di etnie allora bisogna triplicare il numero) 75% senza permessi che lavorano in nero soprattutto nella raccolta di pomodori e verdure</a:t>
            </a:r>
          </a:p>
          <a:p>
            <a:pPr algn="just"/>
            <a:r>
              <a:rPr 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Zona di illegalità </a:t>
            </a:r>
            <a:r>
              <a:rPr lang="it-IT" sz="3200" dirty="0">
                <a:solidFill>
                  <a:srgbClr val="002060"/>
                </a:solidFill>
                <a:cs typeface="Arial" panose="020B0604020202020204" pitchFamily="34" charset="0"/>
              </a:rPr>
              <a:t>. L’ onnipresenza della camorra e malavita organizzata, prima solo locale e poi anche mafia nigeriana che sono presenti  dove c’ è occasione di grandi affari: tratta delle persone, gestione della prostituzione, caporalato, spaccio di droga, appalti edilizi, smaltimento di rifiuti </a:t>
            </a:r>
            <a:r>
              <a:rPr lang="it-IT" sz="3200" dirty="0" err="1">
                <a:solidFill>
                  <a:srgbClr val="002060"/>
                </a:solidFill>
                <a:cs typeface="Arial" panose="020B0604020202020204" pitchFamily="34" charset="0"/>
              </a:rPr>
              <a:t>etc</a:t>
            </a:r>
            <a:r>
              <a:rPr lang="it-IT" sz="3200" dirty="0">
                <a:solidFill>
                  <a:srgbClr val="002060"/>
                </a:solidFill>
                <a:cs typeface="Arial" panose="020B0604020202020204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05824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A1465-594C-4307-A7B0-A1D0FAE2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209261"/>
            <a:ext cx="11148292" cy="59996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I Comboniana sono presenti a Castel Volturno dal 1997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in collaborazione col centro Caritas diocesano «Fernandes» della diocesi di Capua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Nel 2001 viene fondata l’Associazione </a:t>
            </a:r>
            <a:r>
              <a:rPr lang="it-IT" sz="3200" b="1" dirty="0">
                <a:solidFill>
                  <a:srgbClr val="C00000"/>
                </a:solidFill>
              </a:rPr>
              <a:t>Black and White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che ininterrottamente ha portato avanti diverse iniziative: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dall’ asilo nido per bambini di mamme africane lavoratrici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al doposcuola per tutti, italiani e stranieri, fino alla promozione della donna in vari ambiti. Attualmente l’associazione opera in un quartiere molto emarginato e decentrato conosciuto come Destra Volturno dove la popolazione è più del 50% africana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92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D333F-38D2-4625-951C-C2BA69E3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062"/>
            <a:ext cx="12192000" cy="61969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“Sono convinto che il mondo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veda più chiaramente dalle periferie”.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400" b="1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Sono le parole di Papa Francesco</a:t>
            </a:r>
            <a:r>
              <a:rPr lang="it-IT" sz="3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che Padre Filippo riprende.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Chi ci apre uno sguardo altro sul mondo e sulle sue problematiche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sono proprio i fratelli e le sorelle da terre lontane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che incontriamo qui ogni giorno sulle nostre strade.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Quello che sembra essere Discarica di Umanità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è diventata per noi Laboratorio di Umanità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dove costruire comunione e fratellanza.</a:t>
            </a:r>
          </a:p>
        </p:txBody>
      </p:sp>
    </p:spTree>
    <p:extLst>
      <p:ext uri="{BB962C8B-B14F-4D97-AF65-F5344CB8AC3E}">
        <p14:creationId xmlns:p14="http://schemas.microsoft.com/office/powerpoint/2010/main" val="190556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87D1F7-1C3C-33FA-9C13-B4760291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61"/>
            <a:ext cx="10515600" cy="5269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/>
              <a:t>Potete vedere l’ intervento di P. Filippo Ivardi dal link qui </a:t>
            </a:r>
            <a:r>
              <a:rPr lang="it-IT" sz="4000" dirty="0" smtClean="0"/>
              <a:t>sotto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4000" u="sng" kern="100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it-IT" sz="4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://cloud.3dissue.com/189991/190438/255029/ATTI-FORUM-2024/index.html</a:t>
            </a:r>
            <a:endParaRPr lang="it-IT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atti multimediali Forum 2024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408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8909" y="947112"/>
            <a:ext cx="5883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PRENDERSI CURA</a:t>
            </a:r>
          </a:p>
          <a:p>
            <a:endParaRPr lang="it-IT" sz="3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it-IT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Enrica Salsi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3" y="1018124"/>
            <a:ext cx="4831711" cy="51794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8909" y="5172762"/>
            <a:ext cx="4010891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Classe 1976, laureata in Ingegneria civile, missionaria laica fidei donum 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 Diocesi di Reggio Emilia.</a:t>
            </a:r>
          </a:p>
        </p:txBody>
      </p:sp>
    </p:spTree>
    <p:extLst>
      <p:ext uri="{BB962C8B-B14F-4D97-AF65-F5344CB8AC3E}">
        <p14:creationId xmlns:p14="http://schemas.microsoft.com/office/powerpoint/2010/main" val="134932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99672" y="1241440"/>
            <a:ext cx="81926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“Sono partita per il Madagascar nel 2008 e per </a:t>
            </a:r>
          </a:p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 primi due anni ho lavorato come volontaria </a:t>
            </a:r>
          </a:p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un progetto di sviluppo sanitario dell’ONG RTM . La nostra sede era la città di Manakara, sulla costa sud-est dell’isola e ci occupavamo della formazione di agenti sanitari di villaggio per la presa in carico degli invalidi della filariosi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della lebbra. </a:t>
            </a:r>
          </a:p>
        </p:txBody>
      </p:sp>
    </p:spTree>
    <p:extLst>
      <p:ext uri="{BB962C8B-B14F-4D97-AF65-F5344CB8AC3E}">
        <p14:creationId xmlns:p14="http://schemas.microsoft.com/office/powerpoint/2010/main" val="34319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34505" y="1763807"/>
            <a:ext cx="9153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È stato durante una delle collaborazioni di progetto che mi sono imbattuta nel </a:t>
            </a:r>
            <a:r>
              <a:rPr lang="it-IT" sz="32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popolo di </a:t>
            </a:r>
            <a:r>
              <a:rPr lang="it-IT" sz="32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Ambokala</a:t>
            </a:r>
            <a:r>
              <a:rPr lang="it-IT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Erano famiglie intere con vecchi e bambini, insieme ad ammalati completamente soli, che vivevano relegati alla giusta distanza dalla città per non disturbare. </a:t>
            </a:r>
          </a:p>
          <a:p>
            <a:pPr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Ufficialmente erano i ricoverati dell’ospedale psichiatrico statale di Ambokala   </a:t>
            </a:r>
          </a:p>
        </p:txBody>
      </p:sp>
    </p:spTree>
    <p:extLst>
      <p:ext uri="{BB962C8B-B14F-4D97-AF65-F5344CB8AC3E}">
        <p14:creationId xmlns:p14="http://schemas.microsoft.com/office/powerpoint/2010/main" val="9422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89999" y="680274"/>
            <a:ext cx="7447819" cy="518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L’ospedale era un insieme di strutture fatiscenti, una sorta di accampamento di circa duecento persone, molte con disturbi psichici, che vivevano di elemosina, completamente escluse dalla vita sociale, condannate a crescere qui i propri figli. Sono rimasta folgorata dall’umanità che ho trovato qui.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Non so più bene se ho scelto io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 mi sono sentita scelta da loro… </a:t>
            </a:r>
          </a:p>
        </p:txBody>
      </p:sp>
      <p:sp>
        <p:nvSpPr>
          <p:cNvPr id="2" name="AutoShape 2" descr="Ambokala. Storie di persone in un ospedale psichiatrico in Madagascar -  Nigrizia"/>
          <p:cNvSpPr>
            <a:spLocks noChangeAspect="1" noChangeArrowheads="1"/>
          </p:cNvSpPr>
          <p:nvPr/>
        </p:nvSpPr>
        <p:spPr bwMode="auto">
          <a:xfrm>
            <a:off x="155575" y="-144463"/>
            <a:ext cx="3418898" cy="3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752" r="19282"/>
          <a:stretch/>
        </p:blipFill>
        <p:spPr>
          <a:xfrm>
            <a:off x="448096" y="858454"/>
            <a:ext cx="3126377" cy="43674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69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01313" y="1800348"/>
            <a:ext cx="9677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 ho cominciato a tornare tutti i weekend… </a:t>
            </a:r>
          </a:p>
          <a:p>
            <a:r>
              <a:rPr lang="it-IT" sz="4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 poi ad organizzare con loro il Natale e la Pasqua e le domeniche…</a:t>
            </a:r>
          </a:p>
          <a:p>
            <a:r>
              <a:rPr lang="it-IT" sz="40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Fino a desiderare di poter restare qui.”</a:t>
            </a:r>
          </a:p>
        </p:txBody>
      </p:sp>
      <p:sp>
        <p:nvSpPr>
          <p:cNvPr id="2" name="AutoShape 2" descr="Ambokala. Storie di persone in un ospedale psichiatrico in Madagascar -  Nigrizia"/>
          <p:cNvSpPr>
            <a:spLocks noChangeAspect="1" noChangeArrowheads="1"/>
          </p:cNvSpPr>
          <p:nvPr/>
        </p:nvSpPr>
        <p:spPr bwMode="auto">
          <a:xfrm>
            <a:off x="155575" y="-144463"/>
            <a:ext cx="3418898" cy="3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2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49167" y="519846"/>
            <a:ext cx="6525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Sono rimasta per donare la mia piccola predilezione a chi mi sembrava che non ne avesse mai avuta. A chi agli occhi della comunità pareva invisibile. </a:t>
            </a:r>
          </a:p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Questi ammalati, per le disgrazie </a:t>
            </a:r>
          </a:p>
          <a:p>
            <a:pPr algn="just">
              <a:spcAft>
                <a:spcPts val="0"/>
              </a:spcAft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della vita e l’estrema solitudine, pensavo, avevano buonissimi motivi per non credere che Dio sia Padre buono. D’altronde non sapevano neanche cosa fosse un Padre Buono.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2" name="AutoShape 2" descr="Ambokala. Storie di persone in un ospedale psichiatrico in Madagascar -  Nigrizia"/>
          <p:cNvSpPr>
            <a:spLocks noChangeAspect="1" noChangeArrowheads="1"/>
          </p:cNvSpPr>
          <p:nvPr/>
        </p:nvSpPr>
        <p:spPr bwMode="auto">
          <a:xfrm>
            <a:off x="155575" y="-144463"/>
            <a:ext cx="3418898" cy="3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https://blackandwhitecv.it/wp-content/uploads/2024/05/ambokala1-1024x864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03" y="1133968"/>
            <a:ext cx="3979545" cy="335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6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849" y="2392905"/>
            <a:ext cx="4272213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Come annunciare un Dio che è Padre Buono </a:t>
            </a:r>
          </a:p>
          <a:p>
            <a:pPr algn="ctr"/>
            <a:r>
              <a:rPr lang="it-IT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in una situazione come quella di </a:t>
            </a:r>
            <a:r>
              <a:rPr lang="it-IT" sz="3200" b="1" dirty="0">
                <a:solidFill>
                  <a:srgbClr val="070707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Ambokala ?</a:t>
            </a:r>
            <a:r>
              <a:rPr lang="it-IT" sz="3200" b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27437" y="724928"/>
            <a:ext cx="1021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Potete vedere </a:t>
            </a:r>
            <a:r>
              <a:rPr lang="it-IT" dirty="0" smtClean="0"/>
              <a:t>il </a:t>
            </a:r>
            <a:r>
              <a:rPr lang="it-IT" dirty="0"/>
              <a:t>video </a:t>
            </a:r>
            <a:r>
              <a:rPr lang="it-IT" dirty="0" smtClean="0"/>
              <a:t>completo dell</a:t>
            </a:r>
            <a:r>
              <a:rPr lang="it-IT" dirty="0" smtClean="0"/>
              <a:t>’ intervento di Enrica Salsi </a:t>
            </a:r>
            <a:r>
              <a:rPr lang="it-IT" dirty="0" smtClean="0"/>
              <a:t>a questo </a:t>
            </a:r>
            <a:r>
              <a:rPr lang="it-IT" u="sng" kern="1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link</a:t>
            </a:r>
            <a:r>
              <a:rPr lang="it-IT" u="sng" kern="1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9157" y="5577018"/>
            <a:ext cx="9778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VIVERE </a:t>
            </a:r>
            <a:r>
              <a:rPr lang="it-IT" sz="2800" b="1" dirty="0">
                <a:latin typeface="Bradley Hand ITC" panose="03070402050302030203" pitchFamily="66" charset="0"/>
                <a:cs typeface="Arial" panose="020B0604020202020204" pitchFamily="34" charset="0"/>
              </a:rPr>
              <a:t>DA FRATELLI PARLA DEL PADRE CHE </a:t>
            </a:r>
            <a:r>
              <a:rPr lang="it-IT" sz="28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È UNO</a:t>
            </a:r>
            <a:endParaRPr lang="it-IT" sz="2800" b="1" dirty="0">
              <a:latin typeface="Bradley Hand ITC" panose="03070402050302030203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78227" y="4768028"/>
            <a:ext cx="883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RISPOSTA PER ENRICA </a:t>
            </a:r>
            <a:r>
              <a:rPr lang="it-IT" dirty="0" smtClean="0"/>
              <a:t>È </a:t>
            </a:r>
            <a:r>
              <a:rPr lang="it-IT" dirty="0" smtClean="0"/>
              <a:t>STATA NEL PRENDERSI CURA DI LORO QUALE TESTIMONIANZA DELL’ AMORE DEL PADRE BUONO </a:t>
            </a:r>
            <a:r>
              <a:rPr lang="it-IT" dirty="0" smtClean="0"/>
              <a:t>PERCHÉ: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9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31879" y="1134403"/>
            <a:ext cx="238882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DARE A CIASCUNO UN NOME, RIDARE </a:t>
            </a:r>
            <a:r>
              <a:rPr lang="it-IT" sz="32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DIGNITÀ A </a:t>
            </a:r>
            <a:r>
              <a:rPr lang="it-IT" sz="3200" b="1" dirty="0">
                <a:latin typeface="Bradley Hand ITC" panose="03070402050302030203" pitchFamily="66" charset="0"/>
                <a:cs typeface="Arial" panose="020B0604020202020204" pitchFamily="34" charset="0"/>
              </a:rPr>
              <a:t>CHI NON NE HA</a:t>
            </a:r>
            <a:r>
              <a:rPr lang="it-IT" sz="3200" b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7222" y="494270"/>
            <a:ext cx="51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PRENDERSI CURA E’: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79" y="1651281"/>
            <a:ext cx="3103133" cy="250567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64" y="1651281"/>
            <a:ext cx="2719052" cy="2810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32" y="5323702"/>
            <a:ext cx="103336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793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Bradley Hand ITC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CURA E PROFEZIA  Padre Filippo Ivardi  Missione Comboniana  (Castel Volturno - Caserta)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Malacrida Padre Mario</dc:creator>
  <cp:lastModifiedBy>Marzorati Morena</cp:lastModifiedBy>
  <cp:revision>47</cp:revision>
  <dcterms:created xsi:type="dcterms:W3CDTF">2025-01-16T12:51:56Z</dcterms:created>
  <dcterms:modified xsi:type="dcterms:W3CDTF">2025-02-28T10:25:18Z</dcterms:modified>
</cp:coreProperties>
</file>