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0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1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303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093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207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16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146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39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229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17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97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88EFB37-291E-4B23-BCBA-83D3EFB165C1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1FEC57BC-487A-4308-B380-55968CD717A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34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875749" y="1427686"/>
            <a:ext cx="8428383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Missione e </a:t>
            </a:r>
            <a:r>
              <a:rPr lang="it-IT" sz="6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Sinodalità</a:t>
            </a:r>
            <a:r>
              <a:rPr lang="it-I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pPr algn="ctr">
              <a:defRPr/>
            </a:pPr>
            <a:r>
              <a:rPr lang="it-IT" sz="6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un volto di Chiesa</a:t>
            </a:r>
          </a:p>
        </p:txBody>
      </p:sp>
      <p:sp>
        <p:nvSpPr>
          <p:cNvPr id="6" name="Rettangolo 5"/>
          <p:cNvSpPr/>
          <p:nvPr/>
        </p:nvSpPr>
        <p:spPr>
          <a:xfrm>
            <a:off x="5638801" y="5095015"/>
            <a:ext cx="5579729" cy="10156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it-IT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RIFLESSIONE </a:t>
            </a:r>
            <a:r>
              <a:rPr lang="it-IT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BIBLICA</a:t>
            </a:r>
          </a:p>
          <a:p>
            <a:pPr algn="r">
              <a:defRPr/>
            </a:pPr>
            <a:r>
              <a:rPr lang="it-IT" sz="2800" b="1" dirty="0">
                <a:solidFill>
                  <a:srgbClr val="C00000"/>
                </a:solidFill>
              </a:rPr>
              <a:t>Don </a:t>
            </a:r>
            <a:r>
              <a:rPr lang="it-IT" sz="2800" b="1" dirty="0">
                <a:solidFill>
                  <a:srgbClr val="C00000"/>
                </a:solidFill>
              </a:rPr>
              <a:t>Cristiano </a:t>
            </a:r>
            <a:r>
              <a:rPr lang="it-IT" sz="2800" b="1" dirty="0">
                <a:solidFill>
                  <a:srgbClr val="C00000"/>
                </a:solidFill>
              </a:rPr>
              <a:t>Passoni</a:t>
            </a:r>
          </a:p>
        </p:txBody>
      </p:sp>
    </p:spTree>
    <p:extLst>
      <p:ext uri="{BB962C8B-B14F-4D97-AF65-F5344CB8AC3E}">
        <p14:creationId xmlns:p14="http://schemas.microsoft.com/office/powerpoint/2010/main" val="21444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10119" y="618950"/>
            <a:ext cx="10593422" cy="5208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a </a:t>
            </a:r>
            <a:r>
              <a:rPr lang="it-IT" sz="2600" dirty="0" err="1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Cesarèa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 uomo di nome Cornelio, centurione della coorte detta Italica.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 religioso e timorato di Dio con tutta la sua famiglia; faceva molte elemosine al popolo e pregava sempre Dio. </a:t>
            </a:r>
            <a:r>
              <a:rPr lang="it-IT" sz="2600" baseline="30000" dirty="0" smtClean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it-IT" sz="2600" dirty="0" smtClean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giorno, verso le tre del pomeriggio, vide chiaramente in visione un angelo di Dio venirgli incontro e chiamarlo: "Cornelio!".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Egli lo guardò e preso da timore disse: "Che c'è, Signore?".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Gli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rispose: "Le tue preghiere e le tue elemosine sono salite dinanzi a Dio ed egli si è ricordato di te.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 degli uomini a Giaffa e fa' venire un certo Simone, detto Pietro.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Egli è ospite presso un tale Simone, conciatore di pelli, che abita vicino al mare".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Quando l'angelo che gli parlava se ne fu andato, Cornelio chiamò due dei suoi servitori e un soldato, uomo religioso, che era ai suoi ordini;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spiegò loro ogni cosa e li mandò a Giaffa.</a:t>
            </a:r>
            <a:endParaRPr lang="it-IT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98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58758" y="826853"/>
            <a:ext cx="106615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9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Il giorno dopo, mentre quelli erano in cammino e si avvicinavano alla città, Pietro, verso mezzogiorno, salì sulla terrazza a pregare.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10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Gli venne fame e voleva prendere cibo. Mentre glielo preparavano, fu rapito in estasi: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11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vide il cielo aperto e un oggetto che scendeva, simile a una grande tovaglia, calata a terra per i quattro capi.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12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 essa c'era ogni sorta di quadrupedi, rettili della terra e uccelli del cielo.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13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Allora risuonò una voce che gli diceva: "Coraggio, Pietro, uccidi e mangia!". </a:t>
            </a: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 Pietro rispose: "Non sia mai, Signore, perché io non ho mai mangiato nulla di profano o di impuro".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15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 la voce di nuovo a lui: "Ciò che Dio ha purificato, tu non chiamarlo profano".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16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Questo accadde per tre volte; poi d'un tratto quell'oggetto fu risollevato nel cielo.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369930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78214" y="700394"/>
            <a:ext cx="1048641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17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Mentre Pietro si domandava perplesso, tra sé e sé, che cosa significasse ciò che aveva visto, ecco gli uomini inviati da Cornelio: dopo aver domandato della casa di Simone, si presentarono all'ingresso,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18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chiamarono e chiesero se Simone, detto Pietro, fosse ospite lì.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19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Pietro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stava ancora ripensando alla visione, quando lo Spirito gli disse: "Ecco, tre uomini ti cercano;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20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àlzati, scendi e va' con loro senza esitare, perché sono io che li ho mandati".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21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Pietro scese incontro a quegli uomini e disse: "Eccomi, sono io quello che cercate. 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Qual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è il motivo per cui siete venuti?".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22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Risposero: "Il centurione Cornelio, uomo giusto e timorato di Dio, stimato da tutta la nazione dei Giudei, ha ricevuto da un angelo santo l'ordine di farti venire in casa sua per ascoltare ciò che hai da dirgli". 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292788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68485" y="541961"/>
            <a:ext cx="1059342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23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Pietro allora li fece entrare e li ospitò. Il giorno seguente partì con loro e alcuni fratelli di Giaffa lo accompagnarono.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giorno dopo arrivò a </a:t>
            </a:r>
            <a:r>
              <a:rPr lang="it-IT" sz="2600" dirty="0" err="1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Cesarèa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Cornelio stava ad aspettarli con i parenti e gli amici intimi che aveva invitato.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Mentre Pietro stava per entrare, Cornelio gli andò incontro e si gettò ai suoi piedi per rendergli omaggio.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 Pietro lo rialzò, dicendo: "</a:t>
            </a:r>
            <a:r>
              <a:rPr lang="it-IT" sz="2600" dirty="0" err="1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Àlzati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anche io sono un uomo!".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Poi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continuando a conversare con lui, entrò, trovò riunite molte persone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disse loro: "Voi sapete che a un Giudeo non è lecito aver contatti o recarsi da stranieri; ma Dio mi ha mostrato che non si deve chiamare profano o impuro nessun uomo.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it-IT" sz="2600" dirty="0">
                <a:latin typeface="Arial" panose="020B0604020202020204" pitchFamily="34" charset="0"/>
                <a:cs typeface="Arial" panose="020B0604020202020204" pitchFamily="34" charset="0"/>
              </a:rPr>
              <a:t>questo, quando mi avete mandato a chiamare, sono venuto senza esitare. Vi chiedo dunque per quale ragione mi avete mandato a chiamare".</a:t>
            </a:r>
            <a:r>
              <a:rPr lang="it-IT" sz="23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00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00391" y="654273"/>
            <a:ext cx="10661515" cy="5229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Cornelio allora rispose: "Quattro giorni or sono, verso quest'ora, stavo facendo la preghiera delle tre del pomeriggio nella mia casa, quando mi si presentò un uomo in splendida veste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mi disse: "Cornelio, la tua preghiera è stata esaudita e Dio si è ricordato delle tue elemosine.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32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Manda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dunque qualcuno a Giaffa e fa' venire Simone, detto Pietro; egli è ospite nella casa di Simone, il conciatore di pelli, vicino al mare".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33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Subito ho mandato a chiamarti e tu hai fatto una cosa buona a venire. </a:t>
            </a:r>
            <a:r>
              <a:rPr lang="it-IT" sz="2600" dirty="0" smtClean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dunque tutti noi siamo qui riuniti, al cospetto di Dio, per ascoltare tutto ciò che dal Signore ti è stato ordinato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".</a:t>
            </a:r>
            <a:r>
              <a:rPr lang="it-IT" sz="2600" baseline="30000" dirty="0"/>
              <a:t> </a:t>
            </a:r>
            <a:endParaRPr lang="it-IT" sz="2600" baseline="30000" dirty="0"/>
          </a:p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allora prese la parola e disse: "In verità sto rendendomi conto che Dio non fa preferenza di persone,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35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 accoglie chi lo teme e pratica la giustizia, a qualunque nazione appartenga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84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49030" y="642030"/>
            <a:ext cx="1062260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36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Questa è la Parola che egli ha inviato ai figli d'Israele, annunciando la pace per mezzo di Gesù Cristo: questi è il Signore di tutti.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600" baseline="30000" dirty="0">
                <a:solidFill>
                  <a:srgbClr val="A6122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37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Voi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sapete ciò che è accaduto in tutta la Giudea, cominciando dalla Galilea, dopo il battesimo predicato da Giovanni;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38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cioè come Dio consacrò in Spirito Santo e potenza Gesù di </a:t>
            </a:r>
            <a:r>
              <a:rPr lang="it-IT" sz="2600" dirty="0" err="1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Nàzaret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, il quale passò beneficando e risanando tutti coloro che stavano sotto il potere del diavolo, perché Dio era con lui. </a:t>
            </a:r>
            <a:endParaRPr lang="it-IT" sz="2600" dirty="0" smtClean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it-IT" sz="2600" baseline="30000" dirty="0" smtClean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39</a:t>
            </a:r>
            <a:r>
              <a:rPr lang="it-IT" sz="2600" dirty="0" smtClean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noi siamo testimoni di tutte le cose da lui compiute nella regione dei Giudei e in Gerusalemme.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Essi lo uccisero appendendolo a una croce,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40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 Dio lo ha risuscitato al terzo giorno e volle che si manifestasse,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41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non a tutto il popolo, ma a testimoni prescelti da Dio, a noi che abbiamo mangiato e bevuto con lui dopo la sua risurrezione dai morti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it-IT" sz="2600" dirty="0"/>
          </a:p>
        </p:txBody>
      </p:sp>
    </p:spTree>
    <p:extLst>
      <p:ext uri="{BB962C8B-B14F-4D97-AF65-F5344CB8AC3E}">
        <p14:creationId xmlns:p14="http://schemas.microsoft.com/office/powerpoint/2010/main" val="129197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29574" y="526206"/>
            <a:ext cx="10719881" cy="563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42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ci ha ordinato di annunciare al popolo e di testimoniare che egli è il giudice dei vivi e dei morti, costituito da Dio.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43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lui tutti i profeti danno questa testimonianza: chiunque crede in lui riceve il perdono dei peccati per mezzo del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 nome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44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stava ancora dicendo queste cose, quando lo Spirito Santo discese sopra tutti coloro che ascoltavano la Parola.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45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 fedeli circoncisi, che erano venuti con Pietro, si stupirono che anche sui pagani si fosse effuso il dono dello Spirito Santo;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46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 sentivano infatti parlare in altre lingue e glorificare Dio.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Allora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Pietro disse: </a:t>
            </a: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"Chi può impedire che siano battezzati nell'acqua questi che hanno ricevuto, come noi, lo Spirito Santo?". </a:t>
            </a:r>
            <a:endParaRPr lang="it-IT" sz="2600" dirty="0">
              <a:solidFill>
                <a:srgbClr val="11111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it-IT" sz="2600" baseline="30000" dirty="0">
                <a:solidFill>
                  <a:srgbClr val="A6122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48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it-IT" sz="2600" dirty="0">
                <a:solidFill>
                  <a:srgbClr val="111111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ordinò che fossero battezzati nel nome di Gesù Cristo. Quindi lo pregarono di fermarsi alcuni giorni.</a:t>
            </a:r>
            <a:endParaRPr lang="it-IT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91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52</TotalTime>
  <Words>1178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Times New Roman</vt:lpstr>
      <vt:lpstr>Base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Franzini suor Antonia</dc:creator>
  <cp:lastModifiedBy>Franzini suor Antonia</cp:lastModifiedBy>
  <cp:revision>10</cp:revision>
  <dcterms:created xsi:type="dcterms:W3CDTF">2024-01-19T11:23:43Z</dcterms:created>
  <dcterms:modified xsi:type="dcterms:W3CDTF">2024-01-19T13:40:14Z</dcterms:modified>
</cp:coreProperties>
</file>