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10"/>
  </p:notesMasterIdLst>
  <p:sldIdLst>
    <p:sldId id="256" r:id="rId2"/>
    <p:sldId id="273" r:id="rId3"/>
    <p:sldId id="277" r:id="rId4"/>
    <p:sldId id="282" r:id="rId5"/>
    <p:sldId id="278" r:id="rId6"/>
    <p:sldId id="283" r:id="rId7"/>
    <p:sldId id="284" r:id="rId8"/>
    <p:sldId id="28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 snapToGrid="0">
      <p:cViewPr varScale="1">
        <p:scale>
          <a:sx n="98" d="100"/>
          <a:sy n="98" d="100"/>
        </p:scale>
        <p:origin x="19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B5BF0-0C1A-4AE3-808C-E32C6187377A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9F0A1-4804-4A8A-9ACF-175007F0CA1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919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9F0A1-4804-4A8A-9ACF-175007F0CA1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2502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9F0A1-4804-4A8A-9ACF-175007F0CA19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1893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434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3514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5278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728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47120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3508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2177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6772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926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30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8573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2571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504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307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2198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279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222AC-056A-4BCC-AB52-4187C477D174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0DB4C3-03D9-4F14-A26E-F596FEB45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7804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preghiera%2016%20settembre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2979286" y="412487"/>
            <a:ext cx="43174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SABATO 16 SETTEMBRE 2023</a:t>
            </a:r>
            <a:endParaRPr lang="it-IT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832698" y="874152"/>
            <a:ext cx="3122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Salone Pio XI - Milano</a:t>
            </a:r>
            <a:endParaRPr lang="it-IT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51753" y="2788941"/>
            <a:ext cx="6867727" cy="132343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40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Prima Assemblea</a:t>
            </a:r>
            <a:r>
              <a:rPr lang="it-IT" sz="4000" b="1" cap="none" spc="0" dirty="0" smtClean="0">
                <a:ln w="66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40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Missionaria</a:t>
            </a:r>
            <a:r>
              <a:rPr lang="it-IT" sz="4000" b="1" cap="none" spc="0" dirty="0" smtClean="0">
                <a:ln w="6600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40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Diocesana</a:t>
            </a:r>
            <a:endParaRPr lang="it-IT" sz="4000" b="1" cap="none" spc="0" dirty="0" smtClean="0">
              <a:ln w="6600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63584" y="5847006"/>
            <a:ext cx="3522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MOMENTO DI PREGHIERA</a:t>
            </a:r>
            <a:endParaRPr lang="it-IT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235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936385" y="554875"/>
            <a:ext cx="410644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it-IT" sz="2400" dirty="0"/>
              <a:t>Nel nome del </a:t>
            </a:r>
            <a:r>
              <a:rPr lang="it-IT" sz="2400" dirty="0" smtClean="0"/>
              <a:t>Padre…</a:t>
            </a:r>
            <a:endParaRPr lang="it-IT" sz="2400" dirty="0"/>
          </a:p>
          <a:p>
            <a:pPr algn="r"/>
            <a:r>
              <a:rPr lang="it-IT" sz="2400" b="1" dirty="0" smtClean="0">
                <a:solidFill>
                  <a:srgbClr val="FF0000"/>
                </a:solidFill>
              </a:rPr>
              <a:t>Amen</a:t>
            </a:r>
            <a:endParaRPr lang="it-IT" sz="2400" dirty="0">
              <a:solidFill>
                <a:srgbClr val="FF0000"/>
              </a:solidFill>
            </a:endParaRPr>
          </a:p>
          <a:p>
            <a:pPr algn="r"/>
            <a:endParaRPr lang="it-IT" sz="1100" dirty="0" smtClean="0"/>
          </a:p>
          <a:p>
            <a:pPr algn="r"/>
            <a:r>
              <a:rPr lang="it-IT" sz="2400" dirty="0" smtClean="0"/>
              <a:t>Il </a:t>
            </a:r>
            <a:r>
              <a:rPr lang="it-IT" sz="2400" dirty="0"/>
              <a:t>Signore sia con voi</a:t>
            </a:r>
          </a:p>
          <a:p>
            <a:pPr algn="r"/>
            <a:r>
              <a:rPr lang="it-IT" sz="2400" b="1" dirty="0">
                <a:solidFill>
                  <a:srgbClr val="FF0000"/>
                </a:solidFill>
              </a:rPr>
              <a:t>E con il tuo Spirito</a:t>
            </a:r>
            <a:endParaRPr lang="it-IT" sz="2400" dirty="0">
              <a:solidFill>
                <a:srgbClr val="FF0000"/>
              </a:solidFill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66873" y="2294052"/>
            <a:ext cx="6518900" cy="4175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it-IT" sz="3200" b="1" dirty="0" smtClean="0">
                <a:solidFill>
                  <a:srgbClr val="0070C0"/>
                </a:solidFill>
              </a:rPr>
              <a:t>Amare questa vita</a:t>
            </a:r>
            <a:r>
              <a:rPr lang="it-IT" b="1" dirty="0"/>
              <a:t/>
            </a:r>
            <a:br>
              <a:rPr lang="it-IT" b="1" dirty="0"/>
            </a:br>
            <a:r>
              <a:rPr lang="it-IT" sz="800" b="1" dirty="0"/>
              <a:t/>
            </a:r>
            <a:br>
              <a:rPr lang="it-IT" sz="800" b="1" dirty="0"/>
            </a:br>
            <a:r>
              <a:rPr lang="it-IT" sz="2400" dirty="0"/>
              <a:t>Erano uomini senza paura </a:t>
            </a:r>
            <a:endParaRPr lang="it-IT" sz="2400" dirty="0" smtClean="0"/>
          </a:p>
          <a:p>
            <a:pPr>
              <a:lnSpc>
                <a:spcPct val="107000"/>
              </a:lnSpc>
            </a:pPr>
            <a:r>
              <a:rPr lang="it-IT" sz="2400" dirty="0" smtClean="0"/>
              <a:t>di </a:t>
            </a:r>
            <a:r>
              <a:rPr lang="it-IT" sz="2400" dirty="0"/>
              <a:t>solcare il mare pensando alla riva;</a:t>
            </a:r>
            <a:br>
              <a:rPr lang="it-IT" sz="2400" dirty="0"/>
            </a:br>
            <a:r>
              <a:rPr lang="it-IT" sz="2400" dirty="0"/>
              <a:t>barche sotto il cielo tra montagne e silenzio, </a:t>
            </a:r>
            <a:endParaRPr lang="it-IT" sz="2400" dirty="0" smtClean="0"/>
          </a:p>
          <a:p>
            <a:pPr>
              <a:lnSpc>
                <a:spcPct val="107000"/>
              </a:lnSpc>
            </a:pPr>
            <a:r>
              <a:rPr lang="it-IT" sz="2400" dirty="0" smtClean="0"/>
              <a:t>davano </a:t>
            </a:r>
            <a:r>
              <a:rPr lang="it-IT" sz="2400" dirty="0"/>
              <a:t>le reti al mare, vita dalle mani di Dio</a:t>
            </a:r>
            <a:r>
              <a:rPr lang="it-IT" dirty="0"/>
              <a:t>.</a:t>
            </a:r>
            <a:br>
              <a:rPr lang="it-IT" dirty="0"/>
            </a:br>
            <a:r>
              <a:rPr lang="it-IT" sz="1000" dirty="0"/>
              <a:t/>
            </a:r>
            <a:br>
              <a:rPr lang="it-IT" sz="1000" dirty="0"/>
            </a:br>
            <a:r>
              <a:rPr lang="it-IT" sz="2400" dirty="0"/>
              <a:t>Venne nell’ora più lenta del giorno, </a:t>
            </a:r>
            <a:endParaRPr lang="it-IT" sz="2400" dirty="0" smtClean="0"/>
          </a:p>
          <a:p>
            <a:pPr>
              <a:lnSpc>
                <a:spcPct val="107000"/>
              </a:lnSpc>
            </a:pPr>
            <a:r>
              <a:rPr lang="it-IT" sz="2400" dirty="0" smtClean="0"/>
              <a:t>quando </a:t>
            </a:r>
            <a:r>
              <a:rPr lang="it-IT" sz="2400" dirty="0"/>
              <a:t>le reti si sdraiano a riva.</a:t>
            </a:r>
            <a:br>
              <a:rPr lang="it-IT" sz="2400" dirty="0"/>
            </a:br>
            <a:r>
              <a:rPr lang="it-IT" sz="2400" dirty="0"/>
              <a:t>L’aria senza vento si riempì di una voce, </a:t>
            </a:r>
            <a:endParaRPr lang="it-IT" sz="2400" dirty="0" smtClean="0"/>
          </a:p>
          <a:p>
            <a:pPr>
              <a:lnSpc>
                <a:spcPct val="107000"/>
              </a:lnSpc>
            </a:pPr>
            <a:r>
              <a:rPr lang="it-IT" sz="2400" dirty="0" smtClean="0"/>
              <a:t>mani </a:t>
            </a:r>
            <a:r>
              <a:rPr lang="it-IT" sz="2400" dirty="0"/>
              <a:t>cariche di sale, sale nelle mani di Dio</a:t>
            </a:r>
            <a:r>
              <a:rPr lang="it-IT" sz="2400" dirty="0" smtClean="0"/>
              <a:t>.</a:t>
            </a:r>
            <a:endParaRPr lang="it-IT" sz="2400" dirty="0" smtClean="0">
              <a:effectLst/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83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245140" y="1292331"/>
            <a:ext cx="6595354" cy="5229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it-IT" sz="2400" b="1" dirty="0"/>
              <a:t>Lo seguimmo fidandoci degli occhi, </a:t>
            </a:r>
            <a:endParaRPr lang="it-IT" sz="2400" b="1" dirty="0" smtClean="0"/>
          </a:p>
          <a:p>
            <a:pPr>
              <a:lnSpc>
                <a:spcPct val="107000"/>
              </a:lnSpc>
            </a:pPr>
            <a:r>
              <a:rPr lang="it-IT" sz="2400" b="1" dirty="0" smtClean="0"/>
              <a:t>gli </a:t>
            </a:r>
            <a:r>
              <a:rPr lang="it-IT" sz="2400" b="1" dirty="0"/>
              <a:t>credemmo amando le parole:</a:t>
            </a:r>
            <a:br>
              <a:rPr lang="it-IT" sz="2400" b="1" dirty="0"/>
            </a:br>
            <a:r>
              <a:rPr lang="it-IT" sz="2400" b="1" dirty="0" smtClean="0"/>
              <a:t>fu </a:t>
            </a:r>
            <a:r>
              <a:rPr lang="it-IT" sz="2400" b="1" dirty="0"/>
              <a:t>il sole caldo a riva </a:t>
            </a:r>
            <a:endParaRPr lang="it-IT" sz="2400" b="1" dirty="0" smtClean="0"/>
          </a:p>
          <a:p>
            <a:pPr>
              <a:lnSpc>
                <a:spcPct val="107000"/>
              </a:lnSpc>
            </a:pPr>
            <a:r>
              <a:rPr lang="it-IT" sz="2400" b="1" dirty="0" smtClean="0"/>
              <a:t>o </a:t>
            </a:r>
            <a:r>
              <a:rPr lang="it-IT" sz="2400" b="1" dirty="0"/>
              <a:t>fu il vento sulla vela</a:t>
            </a:r>
            <a:br>
              <a:rPr lang="it-IT" sz="2400" b="1" dirty="0"/>
            </a:br>
            <a:r>
              <a:rPr lang="it-IT" sz="2400" b="1" dirty="0" smtClean="0"/>
              <a:t>o </a:t>
            </a:r>
            <a:r>
              <a:rPr lang="it-IT" sz="2400" b="1" dirty="0"/>
              <a:t>il gusto e la fatica di rischiare </a:t>
            </a:r>
            <a:endParaRPr lang="it-IT" sz="2400" b="1" dirty="0" smtClean="0"/>
          </a:p>
          <a:p>
            <a:pPr>
              <a:lnSpc>
                <a:spcPct val="107000"/>
              </a:lnSpc>
            </a:pPr>
            <a:r>
              <a:rPr lang="it-IT" sz="2400" b="1" dirty="0" smtClean="0"/>
              <a:t>e </a:t>
            </a:r>
            <a:r>
              <a:rPr lang="it-IT" sz="2400" b="1" dirty="0"/>
              <a:t>accettare quella sfida ?</a:t>
            </a:r>
            <a:r>
              <a:rPr lang="it-IT" sz="2600" b="1" dirty="0"/>
              <a:t/>
            </a:r>
            <a:br>
              <a:rPr lang="it-IT" sz="2600" b="1" dirty="0"/>
            </a:br>
            <a:r>
              <a:rPr lang="it-IT" sz="1000" dirty="0"/>
              <a:t/>
            </a:r>
            <a:br>
              <a:rPr lang="it-IT" sz="1000" dirty="0"/>
            </a:br>
            <a:r>
              <a:rPr lang="it-IT" sz="2400" dirty="0"/>
              <a:t>Prima che un sole più alto vi insidi, </a:t>
            </a:r>
            <a:endParaRPr lang="it-IT" sz="2400" dirty="0" smtClean="0"/>
          </a:p>
          <a:p>
            <a:pPr>
              <a:lnSpc>
                <a:spcPct val="107000"/>
              </a:lnSpc>
            </a:pPr>
            <a:r>
              <a:rPr lang="it-IT" sz="2400" dirty="0" smtClean="0"/>
              <a:t>prima </a:t>
            </a:r>
            <a:r>
              <a:rPr lang="it-IT" sz="2400" dirty="0"/>
              <a:t>che il giorno vi lasci delusi,</a:t>
            </a:r>
            <a:br>
              <a:rPr lang="it-IT" sz="2400" dirty="0"/>
            </a:br>
            <a:r>
              <a:rPr lang="it-IT" sz="2400" dirty="0"/>
              <a:t>riprendete il largo e gettate le reti: </a:t>
            </a:r>
            <a:endParaRPr lang="it-IT" sz="2400" dirty="0" smtClean="0"/>
          </a:p>
          <a:p>
            <a:pPr>
              <a:lnSpc>
                <a:spcPct val="107000"/>
              </a:lnSpc>
            </a:pPr>
            <a:r>
              <a:rPr lang="it-IT" sz="2400" dirty="0" smtClean="0"/>
              <a:t>barche </a:t>
            </a:r>
            <a:r>
              <a:rPr lang="it-IT" sz="2400" dirty="0"/>
              <a:t>cariche di pesci, </a:t>
            </a:r>
            <a:endParaRPr lang="it-IT" sz="2400" dirty="0" smtClean="0"/>
          </a:p>
          <a:p>
            <a:pPr>
              <a:lnSpc>
                <a:spcPct val="107000"/>
              </a:lnSpc>
            </a:pPr>
            <a:r>
              <a:rPr lang="it-IT" sz="2400" dirty="0" smtClean="0"/>
              <a:t>vita </a:t>
            </a:r>
            <a:r>
              <a:rPr lang="it-IT" sz="2400" dirty="0"/>
              <a:t>dalle mani di Dio.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b="1" dirty="0"/>
              <a:t>   </a:t>
            </a:r>
            <a:endParaRPr lang="it-IT" sz="1100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89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914398" y="551800"/>
            <a:ext cx="6284069" cy="5822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it-IT" sz="2600" b="1" dirty="0"/>
              <a:t>Lo seguimmo fidandoci degli occhi, </a:t>
            </a:r>
            <a:endParaRPr lang="it-IT" sz="2600" b="1" dirty="0" smtClean="0"/>
          </a:p>
          <a:p>
            <a:pPr>
              <a:lnSpc>
                <a:spcPct val="107000"/>
              </a:lnSpc>
            </a:pPr>
            <a:r>
              <a:rPr lang="it-IT" sz="2600" b="1" dirty="0" smtClean="0"/>
              <a:t>gli </a:t>
            </a:r>
            <a:r>
              <a:rPr lang="it-IT" sz="2600" b="1" dirty="0"/>
              <a:t>credemmo amando le parole:</a:t>
            </a:r>
            <a:br>
              <a:rPr lang="it-IT" sz="2600" b="1" dirty="0"/>
            </a:br>
            <a:r>
              <a:rPr lang="it-IT" sz="2600" b="1" dirty="0" smtClean="0"/>
              <a:t>Lui </a:t>
            </a:r>
            <a:r>
              <a:rPr lang="it-IT" sz="2600" b="1" dirty="0"/>
              <a:t>voce e Lui notizia, </a:t>
            </a:r>
            <a:endParaRPr lang="it-IT" sz="2600" b="1" dirty="0" smtClean="0"/>
          </a:p>
          <a:p>
            <a:pPr>
              <a:lnSpc>
                <a:spcPct val="107000"/>
              </a:lnSpc>
            </a:pPr>
            <a:r>
              <a:rPr lang="it-IT" sz="2600" b="1" dirty="0" smtClean="0"/>
              <a:t>Lui </a:t>
            </a:r>
            <a:r>
              <a:rPr lang="it-IT" sz="2600" b="1" dirty="0"/>
              <a:t>strada e Lui la meta, </a:t>
            </a:r>
            <a:endParaRPr lang="it-IT" sz="2600" b="1" dirty="0" smtClean="0"/>
          </a:p>
          <a:p>
            <a:pPr>
              <a:lnSpc>
                <a:spcPct val="107000"/>
              </a:lnSpc>
            </a:pPr>
            <a:r>
              <a:rPr lang="it-IT" sz="2600" b="1" dirty="0" smtClean="0"/>
              <a:t>Lui </a:t>
            </a:r>
            <a:r>
              <a:rPr lang="it-IT" sz="2600" b="1" dirty="0"/>
              <a:t>gioia imprevedibile e sincera </a:t>
            </a:r>
            <a:endParaRPr lang="it-IT" sz="2600" b="1" dirty="0" smtClean="0"/>
          </a:p>
          <a:p>
            <a:pPr>
              <a:lnSpc>
                <a:spcPct val="107000"/>
              </a:lnSpc>
            </a:pPr>
            <a:r>
              <a:rPr lang="it-IT" sz="2600" b="1" dirty="0" smtClean="0"/>
              <a:t>di </a:t>
            </a:r>
            <a:r>
              <a:rPr lang="it-IT" sz="2600" b="1" dirty="0"/>
              <a:t>amare questa vita!</a:t>
            </a:r>
            <a:br>
              <a:rPr lang="it-IT" sz="2600" b="1" dirty="0"/>
            </a:br>
            <a:r>
              <a:rPr lang="it-IT" sz="1000" dirty="0"/>
              <a:t/>
            </a:r>
            <a:br>
              <a:rPr lang="it-IT" sz="1000" dirty="0"/>
            </a:br>
            <a:r>
              <a:rPr lang="it-IT" sz="2600" dirty="0"/>
              <a:t>Erano uomini senza paura </a:t>
            </a:r>
            <a:endParaRPr lang="it-IT" sz="2600" dirty="0" smtClean="0"/>
          </a:p>
          <a:p>
            <a:pPr>
              <a:lnSpc>
                <a:spcPct val="107000"/>
              </a:lnSpc>
            </a:pPr>
            <a:r>
              <a:rPr lang="it-IT" sz="2600" dirty="0" smtClean="0"/>
              <a:t>di </a:t>
            </a:r>
            <a:r>
              <a:rPr lang="it-IT" sz="2600" dirty="0"/>
              <a:t>solcare il mare pensando alla riva</a:t>
            </a:r>
            <a:br>
              <a:rPr lang="it-IT" sz="2600" dirty="0"/>
            </a:br>
            <a:r>
              <a:rPr lang="it-IT" sz="2600" dirty="0"/>
              <a:t>Anche quella sera, senza dire parole,</a:t>
            </a:r>
            <a:br>
              <a:rPr lang="it-IT" sz="2600" dirty="0"/>
            </a:br>
            <a:r>
              <a:rPr lang="it-IT" sz="2600" dirty="0"/>
              <a:t>misero le barche in mare: </a:t>
            </a:r>
            <a:endParaRPr lang="it-IT" sz="2600" dirty="0" smtClean="0"/>
          </a:p>
          <a:p>
            <a:pPr>
              <a:lnSpc>
                <a:spcPct val="107000"/>
              </a:lnSpc>
            </a:pPr>
            <a:r>
              <a:rPr lang="it-IT" sz="2600" dirty="0" smtClean="0"/>
              <a:t>vita </a:t>
            </a:r>
            <a:r>
              <a:rPr lang="it-IT" sz="2600" dirty="0"/>
              <a:t>dalle mani di Dio.</a:t>
            </a:r>
            <a:br>
              <a:rPr lang="it-IT" sz="2600" dirty="0"/>
            </a:br>
            <a:r>
              <a:rPr lang="it-IT" sz="2600" dirty="0"/>
              <a:t>Misero le barche in mare: </a:t>
            </a:r>
            <a:endParaRPr lang="it-IT" sz="2600" dirty="0" smtClean="0"/>
          </a:p>
          <a:p>
            <a:pPr>
              <a:lnSpc>
                <a:spcPct val="107000"/>
              </a:lnSpc>
            </a:pPr>
            <a:r>
              <a:rPr lang="it-IT" sz="2600" dirty="0" smtClean="0"/>
              <a:t>vita </a:t>
            </a:r>
            <a:r>
              <a:rPr lang="it-IT" sz="2600" dirty="0"/>
              <a:t>dalle mani di Dio.</a:t>
            </a:r>
          </a:p>
        </p:txBody>
      </p:sp>
    </p:spTree>
    <p:extLst>
      <p:ext uri="{BB962C8B-B14F-4D97-AF65-F5344CB8AC3E}">
        <p14:creationId xmlns:p14="http://schemas.microsoft.com/office/powerpoint/2010/main" val="82260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612841" y="889285"/>
            <a:ext cx="6789907" cy="5361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3200" b="1" dirty="0">
                <a:solidFill>
                  <a:srgbClr val="0070C0"/>
                </a:solidFill>
              </a:rPr>
              <a:t>Lettera agli Ebrei </a:t>
            </a:r>
            <a:r>
              <a:rPr lang="it-IT" sz="3200" b="1" dirty="0" smtClean="0">
                <a:solidFill>
                  <a:srgbClr val="0070C0"/>
                </a:solidFill>
              </a:rPr>
              <a:t>           </a:t>
            </a:r>
            <a:r>
              <a:rPr lang="it-IT" sz="2400" b="1" dirty="0" smtClean="0">
                <a:solidFill>
                  <a:srgbClr val="0070C0"/>
                </a:solidFill>
              </a:rPr>
              <a:t>(</a:t>
            </a:r>
            <a:r>
              <a:rPr lang="it-IT" sz="2400" b="1" dirty="0" err="1">
                <a:solidFill>
                  <a:srgbClr val="0070C0"/>
                </a:solidFill>
              </a:rPr>
              <a:t>Eb</a:t>
            </a:r>
            <a:r>
              <a:rPr lang="it-IT" sz="2400" b="1" dirty="0">
                <a:solidFill>
                  <a:srgbClr val="0070C0"/>
                </a:solidFill>
              </a:rPr>
              <a:t> 5, 7-10)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6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Nei giorni della sua vita terrena il Signore Gesù offrì preghiere e suppliche, con forti grida </a:t>
            </a:r>
            <a:r>
              <a:rPr lang="it-IT" sz="24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e </a:t>
            </a:r>
            <a:r>
              <a:rPr lang="it-IT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lacrime, a Dio che poteva salvarlo da morte e, per il suo pieno abbandono a lui, </a:t>
            </a:r>
            <a:r>
              <a:rPr lang="it-IT" sz="24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venne </a:t>
            </a:r>
            <a:r>
              <a:rPr lang="it-IT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esaudito. </a:t>
            </a:r>
            <a:r>
              <a:rPr lang="it-IT" sz="24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Pur </a:t>
            </a:r>
            <a:r>
              <a:rPr lang="it-IT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essendo Figlio, </a:t>
            </a:r>
            <a:r>
              <a:rPr lang="it-IT" sz="24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imparò </a:t>
            </a:r>
            <a:r>
              <a:rPr lang="it-IT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l'obbedienza da ciò che patì e, </a:t>
            </a:r>
            <a:r>
              <a:rPr lang="it-IT" sz="24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reso </a:t>
            </a:r>
            <a:r>
              <a:rPr lang="it-IT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perfetto, divenne causa di salvezza eterna per tutti coloro che </a:t>
            </a:r>
            <a:r>
              <a:rPr lang="it-IT" sz="24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gli obbediscono</a:t>
            </a:r>
            <a:r>
              <a:rPr lang="it-IT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endParaRPr lang="it-IT" sz="2400" kern="1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essendo </a:t>
            </a:r>
            <a:r>
              <a:rPr lang="it-IT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stato proclamato da Dio </a:t>
            </a:r>
            <a:r>
              <a:rPr lang="it-IT" sz="24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sommo </a:t>
            </a:r>
            <a:r>
              <a:rPr lang="it-IT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sacerdote secondo l'ordine </a:t>
            </a:r>
            <a:r>
              <a:rPr lang="it-IT" sz="2400" kern="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di </a:t>
            </a:r>
            <a:r>
              <a:rPr lang="it-IT" sz="24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Melchìsedek</a:t>
            </a:r>
            <a:r>
              <a:rPr lang="it-IT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9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933855" y="729734"/>
            <a:ext cx="6498077" cy="5015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1100" kern="100" dirty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Gesù, con la sua tenerezza,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asciuga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 nostre lacrime nascoste.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Gesù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spera di riempire,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sua vicinanza, la nostra solitudine. Come sono tristi i momenti di solitudine!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Lui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è lì, Lui vuole colmare questa solitudine. Gesù vuole colmare la nostra paura,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tua paura, la mia paura,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quelle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paure oscure vuole colmarle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sua consolazione.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Lui spera di spingerci ad abbracciare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il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rischio di amare. </a:t>
            </a:r>
            <a:endParaRPr lang="it-IT" sz="24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112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94945" y="875649"/>
            <a:ext cx="6517532" cy="3434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1100" kern="100" dirty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Perché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voi lo sapete,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lo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sapete meglio di me: amare è rischioso. Bisogna correre il rischio di amare.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È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 rischio, ma vale la pena correrlo,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Lui ci accompagna in questo.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Sempre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ci accompagna.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Sempre 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cammina. </a:t>
            </a:r>
            <a:endParaRPr lang="it-IT" sz="2400" i="1" kern="100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400" i="1" kern="1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Sempre</a:t>
            </a:r>
            <a:r>
              <a:rPr lang="it-IT" sz="2400" i="1" kern="1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durante la vita, sta insieme a noi.</a:t>
            </a:r>
            <a:endParaRPr lang="it-IT" sz="24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894945" y="5039465"/>
            <a:ext cx="6079787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it-IT" sz="2000" b="1" kern="1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Dall’omelia di Papa Francesco </a:t>
            </a:r>
            <a:endParaRPr lang="it-IT" sz="2000" b="1" kern="100" dirty="0" smtClean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it-IT" sz="2000" b="1" kern="1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durante </a:t>
            </a:r>
            <a:r>
              <a:rPr lang="it-IT" sz="2000" b="1" kern="1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la Via Crucis a Lisbona </a:t>
            </a:r>
            <a:endParaRPr lang="it-IT" sz="2000" b="1" kern="100" dirty="0" smtClean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it-IT" sz="2000" b="1" kern="1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con </a:t>
            </a:r>
            <a:r>
              <a:rPr lang="it-IT" sz="2000" b="1" kern="1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 giovani della GMG – 4 agosto 2023</a:t>
            </a:r>
            <a:endParaRPr lang="it-IT" sz="2000" kern="100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768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505837" y="4647826"/>
            <a:ext cx="5826868" cy="5205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it-IT" kern="100" dirty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it-IT" kern="100" dirty="0" smtClean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b="1" dirty="0" smtClean="0">
                <a:solidFill>
                  <a:srgbClr val="FF0000"/>
                </a:solidFill>
              </a:rPr>
              <a:t>Inno GMG </a:t>
            </a:r>
            <a:r>
              <a:rPr lang="it-IT" sz="2800" b="1" dirty="0">
                <a:solidFill>
                  <a:srgbClr val="FF0000"/>
                </a:solidFill>
              </a:rPr>
              <a:t>2023</a:t>
            </a:r>
          </a:p>
        </p:txBody>
      </p:sp>
      <p:sp>
        <p:nvSpPr>
          <p:cNvPr id="3" name="Rettangolo 2"/>
          <p:cNvSpPr/>
          <p:nvPr/>
        </p:nvSpPr>
        <p:spPr>
          <a:xfrm>
            <a:off x="612841" y="5168418"/>
            <a:ext cx="6449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B0F0"/>
                </a:solidFill>
                <a:hlinkClick r:id="rId3" action="ppaction://hlinkpres?slideindex=1&amp;slidetitle="/>
              </a:rPr>
              <a:t>https://</a:t>
            </a:r>
            <a:r>
              <a:rPr lang="it-IT" sz="2000" b="1" dirty="0">
                <a:solidFill>
                  <a:srgbClr val="00B0F0"/>
                </a:solidFill>
                <a:hlinkClick r:id="rId3" action="ppaction://hlinkpres?slideindex=1&amp;slidetitle="/>
              </a:rPr>
              <a:t>youtu.be/cQaAfE057dE?si=IdCtakwaNsiu56vQ</a:t>
            </a:r>
            <a:endParaRPr lang="it-IT" b="1" dirty="0">
              <a:solidFill>
                <a:srgbClr val="00B0F0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2373548" y="2671116"/>
            <a:ext cx="4572000" cy="1384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it-IT" sz="2800" b="1" i="1" dirty="0" smtClean="0">
                <a:solidFill>
                  <a:srgbClr val="FF0000"/>
                </a:solidFill>
              </a:rPr>
              <a:t>Padre nostro…</a:t>
            </a:r>
            <a:endParaRPr lang="it-IT" sz="2800" b="1" i="1" dirty="0">
              <a:solidFill>
                <a:srgbClr val="FF0000"/>
              </a:solidFill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endParaRPr lang="it-IT" sz="1000" i="1" kern="100" dirty="0">
              <a:solidFill>
                <a:srgbClr val="000000"/>
              </a:solidFill>
              <a:latin typeface="Tahom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it-IT" sz="2800" b="1" i="1" dirty="0">
                <a:solidFill>
                  <a:srgbClr val="FF0000"/>
                </a:solidFill>
              </a:rPr>
              <a:t>Benedizione</a:t>
            </a:r>
          </a:p>
        </p:txBody>
      </p:sp>
      <p:sp>
        <p:nvSpPr>
          <p:cNvPr id="5" name="Rettangolo 4"/>
          <p:cNvSpPr/>
          <p:nvPr/>
        </p:nvSpPr>
        <p:spPr>
          <a:xfrm>
            <a:off x="428016" y="1096350"/>
            <a:ext cx="6634265" cy="1018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3200" kern="1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TESTIMONIANZA DI UN GIOVANE</a:t>
            </a:r>
            <a:endParaRPr lang="it-IT" sz="3200" kern="1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kern="100" dirty="0" smtClean="0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461479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357</TotalTime>
  <Words>547</Words>
  <Application>Microsoft Office PowerPoint</Application>
  <PresentationFormat>Presentazione su schermo (4:3)</PresentationFormat>
  <Paragraphs>64</Paragraphs>
  <Slides>8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6" baseType="lpstr">
      <vt:lpstr>Arial</vt:lpstr>
      <vt:lpstr>Calibri</vt:lpstr>
      <vt:lpstr>Candara</vt:lpstr>
      <vt:lpstr>Tahoma</vt:lpstr>
      <vt:lpstr>Times New Roman</vt:lpstr>
      <vt:lpstr>Trebuchet MS</vt:lpstr>
      <vt:lpstr>Wingdings 3</vt:lpstr>
      <vt:lpstr>Sfaccettatura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Franzini suor Antonia</dc:creator>
  <cp:lastModifiedBy>Franzini suor Antonia</cp:lastModifiedBy>
  <cp:revision>43</cp:revision>
  <dcterms:created xsi:type="dcterms:W3CDTF">2021-09-23T08:46:52Z</dcterms:created>
  <dcterms:modified xsi:type="dcterms:W3CDTF">2023-09-15T12:32:31Z</dcterms:modified>
</cp:coreProperties>
</file>