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6"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 Regolani" userId="36dc28a3aefb5e3b" providerId="LiveId" clId="{040730A0-DB36-4226-841A-1DCDB77B90BB}"/>
    <pc:docChg chg="custSel addSld modSld">
      <pc:chgData name="Andrea Regolani" userId="36dc28a3aefb5e3b" providerId="LiveId" clId="{040730A0-DB36-4226-841A-1DCDB77B90BB}" dt="2023-11-28T11:17:25.845" v="1528" actId="6549"/>
      <pc:docMkLst>
        <pc:docMk/>
      </pc:docMkLst>
      <pc:sldChg chg="modSp mod">
        <pc:chgData name="Andrea Regolani" userId="36dc28a3aefb5e3b" providerId="LiveId" clId="{040730A0-DB36-4226-841A-1DCDB77B90BB}" dt="2023-11-28T08:18:50.588" v="0" actId="20577"/>
        <pc:sldMkLst>
          <pc:docMk/>
          <pc:sldMk cId="1060167277" sldId="256"/>
        </pc:sldMkLst>
        <pc:spChg chg="mod">
          <ac:chgData name="Andrea Regolani" userId="36dc28a3aefb5e3b" providerId="LiveId" clId="{040730A0-DB36-4226-841A-1DCDB77B90BB}" dt="2023-11-28T08:18:50.588" v="0" actId="20577"/>
          <ac:spMkLst>
            <pc:docMk/>
            <pc:sldMk cId="1060167277" sldId="256"/>
            <ac:spMk id="3" creationId="{C3FA7E13-9CC0-6F58-C612-5B999F70C8E8}"/>
          </ac:spMkLst>
        </pc:spChg>
      </pc:sldChg>
      <pc:sldChg chg="modSp mod">
        <pc:chgData name="Andrea Regolani" userId="36dc28a3aefb5e3b" providerId="LiveId" clId="{040730A0-DB36-4226-841A-1DCDB77B90BB}" dt="2023-11-28T11:17:25.845" v="1528" actId="6549"/>
        <pc:sldMkLst>
          <pc:docMk/>
          <pc:sldMk cId="3209407015" sldId="257"/>
        </pc:sldMkLst>
        <pc:spChg chg="mod">
          <ac:chgData name="Andrea Regolani" userId="36dc28a3aefb5e3b" providerId="LiveId" clId="{040730A0-DB36-4226-841A-1DCDB77B90BB}" dt="2023-11-28T11:17:25.845" v="1528" actId="6549"/>
          <ac:spMkLst>
            <pc:docMk/>
            <pc:sldMk cId="3209407015" sldId="257"/>
            <ac:spMk id="4" creationId="{AA788022-C5AD-87AE-B81B-326E7E2608D6}"/>
          </ac:spMkLst>
        </pc:spChg>
      </pc:sldChg>
      <pc:sldChg chg="modSp mod">
        <pc:chgData name="Andrea Regolani" userId="36dc28a3aefb5e3b" providerId="LiveId" clId="{040730A0-DB36-4226-841A-1DCDB77B90BB}" dt="2023-11-28T10:57:56.758" v="1345" actId="20577"/>
        <pc:sldMkLst>
          <pc:docMk/>
          <pc:sldMk cId="4247898650" sldId="258"/>
        </pc:sldMkLst>
        <pc:spChg chg="mod">
          <ac:chgData name="Andrea Regolani" userId="36dc28a3aefb5e3b" providerId="LiveId" clId="{040730A0-DB36-4226-841A-1DCDB77B90BB}" dt="2023-11-28T10:57:56.758" v="1345" actId="20577"/>
          <ac:spMkLst>
            <pc:docMk/>
            <pc:sldMk cId="4247898650" sldId="258"/>
            <ac:spMk id="4" creationId="{AA788022-C5AD-87AE-B81B-326E7E2608D6}"/>
          </ac:spMkLst>
        </pc:spChg>
      </pc:sldChg>
      <pc:sldChg chg="modSp mod">
        <pc:chgData name="Andrea Regolani" userId="36dc28a3aefb5e3b" providerId="LiveId" clId="{040730A0-DB36-4226-841A-1DCDB77B90BB}" dt="2023-11-28T10:59:21.532" v="1362" actId="20577"/>
        <pc:sldMkLst>
          <pc:docMk/>
          <pc:sldMk cId="3189819677" sldId="259"/>
        </pc:sldMkLst>
        <pc:spChg chg="mod">
          <ac:chgData name="Andrea Regolani" userId="36dc28a3aefb5e3b" providerId="LiveId" clId="{040730A0-DB36-4226-841A-1DCDB77B90BB}" dt="2023-11-28T10:59:21.532" v="1362" actId="20577"/>
          <ac:spMkLst>
            <pc:docMk/>
            <pc:sldMk cId="3189819677" sldId="259"/>
            <ac:spMk id="4" creationId="{AA788022-C5AD-87AE-B81B-326E7E2608D6}"/>
          </ac:spMkLst>
        </pc:spChg>
      </pc:sldChg>
      <pc:sldChg chg="modSp mod">
        <pc:chgData name="Andrea Regolani" userId="36dc28a3aefb5e3b" providerId="LiveId" clId="{040730A0-DB36-4226-841A-1DCDB77B90BB}" dt="2023-11-28T11:00:35.762" v="1374" actId="20577"/>
        <pc:sldMkLst>
          <pc:docMk/>
          <pc:sldMk cId="2864537753" sldId="260"/>
        </pc:sldMkLst>
        <pc:spChg chg="mod">
          <ac:chgData name="Andrea Regolani" userId="36dc28a3aefb5e3b" providerId="LiveId" clId="{040730A0-DB36-4226-841A-1DCDB77B90BB}" dt="2023-11-28T08:21:25.018" v="22" actId="20577"/>
          <ac:spMkLst>
            <pc:docMk/>
            <pc:sldMk cId="2864537753" sldId="260"/>
            <ac:spMk id="3" creationId="{15233F8D-F61F-803C-0152-8B97BEC06A5A}"/>
          </ac:spMkLst>
        </pc:spChg>
        <pc:spChg chg="mod">
          <ac:chgData name="Andrea Regolani" userId="36dc28a3aefb5e3b" providerId="LiveId" clId="{040730A0-DB36-4226-841A-1DCDB77B90BB}" dt="2023-11-28T11:00:35.762" v="1374" actId="20577"/>
          <ac:spMkLst>
            <pc:docMk/>
            <pc:sldMk cId="2864537753" sldId="260"/>
            <ac:spMk id="4" creationId="{AA788022-C5AD-87AE-B81B-326E7E2608D6}"/>
          </ac:spMkLst>
        </pc:spChg>
      </pc:sldChg>
      <pc:sldChg chg="modSp mod">
        <pc:chgData name="Andrea Regolani" userId="36dc28a3aefb5e3b" providerId="LiveId" clId="{040730A0-DB36-4226-841A-1DCDB77B90BB}" dt="2023-11-28T11:02:30.194" v="1389" actId="20577"/>
        <pc:sldMkLst>
          <pc:docMk/>
          <pc:sldMk cId="3597822549" sldId="261"/>
        </pc:sldMkLst>
        <pc:spChg chg="mod">
          <ac:chgData name="Andrea Regolani" userId="36dc28a3aefb5e3b" providerId="LiveId" clId="{040730A0-DB36-4226-841A-1DCDB77B90BB}" dt="2023-11-28T11:01:47.099" v="1380" actId="20577"/>
          <ac:spMkLst>
            <pc:docMk/>
            <pc:sldMk cId="3597822549" sldId="261"/>
            <ac:spMk id="3" creationId="{15233F8D-F61F-803C-0152-8B97BEC06A5A}"/>
          </ac:spMkLst>
        </pc:spChg>
        <pc:spChg chg="mod">
          <ac:chgData name="Andrea Regolani" userId="36dc28a3aefb5e3b" providerId="LiveId" clId="{040730A0-DB36-4226-841A-1DCDB77B90BB}" dt="2023-11-28T11:02:30.194" v="1389" actId="20577"/>
          <ac:spMkLst>
            <pc:docMk/>
            <pc:sldMk cId="3597822549" sldId="261"/>
            <ac:spMk id="4" creationId="{AA788022-C5AD-87AE-B81B-326E7E2608D6}"/>
          </ac:spMkLst>
        </pc:spChg>
      </pc:sldChg>
      <pc:sldChg chg="modSp mod">
        <pc:chgData name="Andrea Regolani" userId="36dc28a3aefb5e3b" providerId="LiveId" clId="{040730A0-DB36-4226-841A-1DCDB77B90BB}" dt="2023-11-28T11:03:43.743" v="1400" actId="20577"/>
        <pc:sldMkLst>
          <pc:docMk/>
          <pc:sldMk cId="2595078670" sldId="262"/>
        </pc:sldMkLst>
        <pc:spChg chg="mod">
          <ac:chgData name="Andrea Regolani" userId="36dc28a3aefb5e3b" providerId="LiveId" clId="{040730A0-DB36-4226-841A-1DCDB77B90BB}" dt="2023-11-28T11:03:43.743" v="1400" actId="20577"/>
          <ac:spMkLst>
            <pc:docMk/>
            <pc:sldMk cId="2595078670" sldId="262"/>
            <ac:spMk id="4" creationId="{AA788022-C5AD-87AE-B81B-326E7E2608D6}"/>
          </ac:spMkLst>
        </pc:spChg>
      </pc:sldChg>
      <pc:sldChg chg="modSp mod">
        <pc:chgData name="Andrea Regolani" userId="36dc28a3aefb5e3b" providerId="LiveId" clId="{040730A0-DB36-4226-841A-1DCDB77B90BB}" dt="2023-11-28T11:04:55.204" v="1410" actId="20577"/>
        <pc:sldMkLst>
          <pc:docMk/>
          <pc:sldMk cId="1072832908" sldId="263"/>
        </pc:sldMkLst>
        <pc:spChg chg="mod">
          <ac:chgData name="Andrea Regolani" userId="36dc28a3aefb5e3b" providerId="LiveId" clId="{040730A0-DB36-4226-841A-1DCDB77B90BB}" dt="2023-11-28T11:04:55.204" v="1410" actId="20577"/>
          <ac:spMkLst>
            <pc:docMk/>
            <pc:sldMk cId="1072832908" sldId="263"/>
            <ac:spMk id="4" creationId="{AA788022-C5AD-87AE-B81B-326E7E2608D6}"/>
          </ac:spMkLst>
        </pc:spChg>
      </pc:sldChg>
      <pc:sldChg chg="modSp mod">
        <pc:chgData name="Andrea Regolani" userId="36dc28a3aefb5e3b" providerId="LiveId" clId="{040730A0-DB36-4226-841A-1DCDB77B90BB}" dt="2023-11-28T11:06:06.492" v="1420" actId="20577"/>
        <pc:sldMkLst>
          <pc:docMk/>
          <pc:sldMk cId="3538251600" sldId="264"/>
        </pc:sldMkLst>
        <pc:spChg chg="mod">
          <ac:chgData name="Andrea Regolani" userId="36dc28a3aefb5e3b" providerId="LiveId" clId="{040730A0-DB36-4226-841A-1DCDB77B90BB}" dt="2023-11-28T09:06:50.404" v="27" actId="20577"/>
          <ac:spMkLst>
            <pc:docMk/>
            <pc:sldMk cId="3538251600" sldId="264"/>
            <ac:spMk id="3" creationId="{15233F8D-F61F-803C-0152-8B97BEC06A5A}"/>
          </ac:spMkLst>
        </pc:spChg>
        <pc:spChg chg="mod">
          <ac:chgData name="Andrea Regolani" userId="36dc28a3aefb5e3b" providerId="LiveId" clId="{040730A0-DB36-4226-841A-1DCDB77B90BB}" dt="2023-11-28T11:06:06.492" v="1420" actId="20577"/>
          <ac:spMkLst>
            <pc:docMk/>
            <pc:sldMk cId="3538251600" sldId="264"/>
            <ac:spMk id="4" creationId="{AA788022-C5AD-87AE-B81B-326E7E2608D6}"/>
          </ac:spMkLst>
        </pc:spChg>
      </pc:sldChg>
      <pc:sldChg chg="modSp mod">
        <pc:chgData name="Andrea Regolani" userId="36dc28a3aefb5e3b" providerId="LiveId" clId="{040730A0-DB36-4226-841A-1DCDB77B90BB}" dt="2023-11-28T11:07:12.585" v="1431" actId="20577"/>
        <pc:sldMkLst>
          <pc:docMk/>
          <pc:sldMk cId="983147239" sldId="265"/>
        </pc:sldMkLst>
        <pc:spChg chg="mod">
          <ac:chgData name="Andrea Regolani" userId="36dc28a3aefb5e3b" providerId="LiveId" clId="{040730A0-DB36-4226-841A-1DCDB77B90BB}" dt="2023-11-28T11:07:12.585" v="1431" actId="20577"/>
          <ac:spMkLst>
            <pc:docMk/>
            <pc:sldMk cId="983147239" sldId="265"/>
            <ac:spMk id="4" creationId="{AA788022-C5AD-87AE-B81B-326E7E2608D6}"/>
          </ac:spMkLst>
        </pc:spChg>
      </pc:sldChg>
      <pc:sldChg chg="modSp mod">
        <pc:chgData name="Andrea Regolani" userId="36dc28a3aefb5e3b" providerId="LiveId" clId="{040730A0-DB36-4226-841A-1DCDB77B90BB}" dt="2023-11-28T11:08:09.812" v="1444" actId="20577"/>
        <pc:sldMkLst>
          <pc:docMk/>
          <pc:sldMk cId="711557518" sldId="266"/>
        </pc:sldMkLst>
        <pc:spChg chg="mod">
          <ac:chgData name="Andrea Regolani" userId="36dc28a3aefb5e3b" providerId="LiveId" clId="{040730A0-DB36-4226-841A-1DCDB77B90BB}" dt="2023-11-28T11:08:09.812" v="1444" actId="20577"/>
          <ac:spMkLst>
            <pc:docMk/>
            <pc:sldMk cId="711557518" sldId="266"/>
            <ac:spMk id="4" creationId="{AA788022-C5AD-87AE-B81B-326E7E2608D6}"/>
          </ac:spMkLst>
        </pc:spChg>
      </pc:sldChg>
      <pc:sldChg chg="modSp mod">
        <pc:chgData name="Andrea Regolani" userId="36dc28a3aefb5e3b" providerId="LiveId" clId="{040730A0-DB36-4226-841A-1DCDB77B90BB}" dt="2023-11-28T11:09:21.972" v="1455" actId="20577"/>
        <pc:sldMkLst>
          <pc:docMk/>
          <pc:sldMk cId="3454544134" sldId="267"/>
        </pc:sldMkLst>
        <pc:spChg chg="mod">
          <ac:chgData name="Andrea Regolani" userId="36dc28a3aefb5e3b" providerId="LiveId" clId="{040730A0-DB36-4226-841A-1DCDB77B90BB}" dt="2023-11-28T11:09:21.972" v="1455" actId="20577"/>
          <ac:spMkLst>
            <pc:docMk/>
            <pc:sldMk cId="3454544134" sldId="267"/>
            <ac:spMk id="4" creationId="{AA788022-C5AD-87AE-B81B-326E7E2608D6}"/>
          </ac:spMkLst>
        </pc:spChg>
      </pc:sldChg>
      <pc:sldChg chg="modSp mod">
        <pc:chgData name="Andrea Regolani" userId="36dc28a3aefb5e3b" providerId="LiveId" clId="{040730A0-DB36-4226-841A-1DCDB77B90BB}" dt="2023-11-28T11:10:36.048" v="1467" actId="20577"/>
        <pc:sldMkLst>
          <pc:docMk/>
          <pc:sldMk cId="2850800272" sldId="268"/>
        </pc:sldMkLst>
        <pc:spChg chg="mod">
          <ac:chgData name="Andrea Regolani" userId="36dc28a3aefb5e3b" providerId="LiveId" clId="{040730A0-DB36-4226-841A-1DCDB77B90BB}" dt="2023-11-28T11:10:36.048" v="1467" actId="20577"/>
          <ac:spMkLst>
            <pc:docMk/>
            <pc:sldMk cId="2850800272" sldId="268"/>
            <ac:spMk id="4" creationId="{AA788022-C5AD-87AE-B81B-326E7E2608D6}"/>
          </ac:spMkLst>
        </pc:spChg>
      </pc:sldChg>
      <pc:sldChg chg="modSp mod">
        <pc:chgData name="Andrea Regolani" userId="36dc28a3aefb5e3b" providerId="LiveId" clId="{040730A0-DB36-4226-841A-1DCDB77B90BB}" dt="2023-11-28T11:11:49.274" v="1479" actId="20577"/>
        <pc:sldMkLst>
          <pc:docMk/>
          <pc:sldMk cId="1494173978" sldId="269"/>
        </pc:sldMkLst>
        <pc:spChg chg="mod">
          <ac:chgData name="Andrea Regolani" userId="36dc28a3aefb5e3b" providerId="LiveId" clId="{040730A0-DB36-4226-841A-1DCDB77B90BB}" dt="2023-11-28T11:11:49.274" v="1479" actId="20577"/>
          <ac:spMkLst>
            <pc:docMk/>
            <pc:sldMk cId="1494173978" sldId="269"/>
            <ac:spMk id="4" creationId="{AA788022-C5AD-87AE-B81B-326E7E2608D6}"/>
          </ac:spMkLst>
        </pc:spChg>
      </pc:sldChg>
      <pc:sldChg chg="modSp mod">
        <pc:chgData name="Andrea Regolani" userId="36dc28a3aefb5e3b" providerId="LiveId" clId="{040730A0-DB36-4226-841A-1DCDB77B90BB}" dt="2023-11-28T11:12:54.939" v="1489" actId="20577"/>
        <pc:sldMkLst>
          <pc:docMk/>
          <pc:sldMk cId="2541281510" sldId="270"/>
        </pc:sldMkLst>
        <pc:spChg chg="mod">
          <ac:chgData name="Andrea Regolani" userId="36dc28a3aefb5e3b" providerId="LiveId" clId="{040730A0-DB36-4226-841A-1DCDB77B90BB}" dt="2023-11-28T11:12:54.939" v="1489" actId="20577"/>
          <ac:spMkLst>
            <pc:docMk/>
            <pc:sldMk cId="2541281510" sldId="270"/>
            <ac:spMk id="4" creationId="{AA788022-C5AD-87AE-B81B-326E7E2608D6}"/>
          </ac:spMkLst>
        </pc:spChg>
      </pc:sldChg>
      <pc:sldChg chg="modSp mod">
        <pc:chgData name="Andrea Regolani" userId="36dc28a3aefb5e3b" providerId="LiveId" clId="{040730A0-DB36-4226-841A-1DCDB77B90BB}" dt="2023-11-28T11:14:02.882" v="1505" actId="20577"/>
        <pc:sldMkLst>
          <pc:docMk/>
          <pc:sldMk cId="3907310555" sldId="271"/>
        </pc:sldMkLst>
        <pc:spChg chg="mod">
          <ac:chgData name="Andrea Regolani" userId="36dc28a3aefb5e3b" providerId="LiveId" clId="{040730A0-DB36-4226-841A-1DCDB77B90BB}" dt="2023-11-28T11:14:02.882" v="1505" actId="20577"/>
          <ac:spMkLst>
            <pc:docMk/>
            <pc:sldMk cId="3907310555" sldId="271"/>
            <ac:spMk id="4" creationId="{AA788022-C5AD-87AE-B81B-326E7E2608D6}"/>
          </ac:spMkLst>
        </pc:spChg>
      </pc:sldChg>
      <pc:sldChg chg="modSp mod">
        <pc:chgData name="Andrea Regolani" userId="36dc28a3aefb5e3b" providerId="LiveId" clId="{040730A0-DB36-4226-841A-1DCDB77B90BB}" dt="2023-11-28T11:15:06.550" v="1515" actId="20577"/>
        <pc:sldMkLst>
          <pc:docMk/>
          <pc:sldMk cId="4061211243" sldId="272"/>
        </pc:sldMkLst>
        <pc:spChg chg="mod">
          <ac:chgData name="Andrea Regolani" userId="36dc28a3aefb5e3b" providerId="LiveId" clId="{040730A0-DB36-4226-841A-1DCDB77B90BB}" dt="2023-11-28T11:15:06.550" v="1515" actId="20577"/>
          <ac:spMkLst>
            <pc:docMk/>
            <pc:sldMk cId="4061211243" sldId="272"/>
            <ac:spMk id="4" creationId="{AA788022-C5AD-87AE-B81B-326E7E2608D6}"/>
          </ac:spMkLst>
        </pc:spChg>
      </pc:sldChg>
      <pc:sldChg chg="modSp new mod">
        <pc:chgData name="Andrea Regolani" userId="36dc28a3aefb5e3b" providerId="LiveId" clId="{040730A0-DB36-4226-841A-1DCDB77B90BB}" dt="2023-11-28T10:36:24.791" v="1274" actId="404"/>
        <pc:sldMkLst>
          <pc:docMk/>
          <pc:sldMk cId="1885668785" sldId="273"/>
        </pc:sldMkLst>
        <pc:spChg chg="mod">
          <ac:chgData name="Andrea Regolani" userId="36dc28a3aefb5e3b" providerId="LiveId" clId="{040730A0-DB36-4226-841A-1DCDB77B90BB}" dt="2023-11-28T10:27:49.859" v="110" actId="20577"/>
          <ac:spMkLst>
            <pc:docMk/>
            <pc:sldMk cId="1885668785" sldId="273"/>
            <ac:spMk id="2" creationId="{53F1A464-45E0-CCB6-1610-32FF3444C5F2}"/>
          </ac:spMkLst>
        </pc:spChg>
        <pc:spChg chg="mod">
          <ac:chgData name="Andrea Regolani" userId="36dc28a3aefb5e3b" providerId="LiveId" clId="{040730A0-DB36-4226-841A-1DCDB77B90BB}" dt="2023-11-28T10:36:24.791" v="1274" actId="404"/>
          <ac:spMkLst>
            <pc:docMk/>
            <pc:sldMk cId="1885668785" sldId="273"/>
            <ac:spMk id="3" creationId="{2067E0BB-DF36-2412-9132-FAD07AD785AC}"/>
          </ac:spMkLst>
        </pc:spChg>
      </pc:sldChg>
      <pc:sldChg chg="modSp new mod">
        <pc:chgData name="Andrea Regolani" userId="36dc28a3aefb5e3b" providerId="LiveId" clId="{040730A0-DB36-4226-841A-1DCDB77B90BB}" dt="2023-11-28T10:39:32.199" v="1291" actId="403"/>
        <pc:sldMkLst>
          <pc:docMk/>
          <pc:sldMk cId="2232820319" sldId="274"/>
        </pc:sldMkLst>
        <pc:spChg chg="mod">
          <ac:chgData name="Andrea Regolani" userId="36dc28a3aefb5e3b" providerId="LiveId" clId="{040730A0-DB36-4226-841A-1DCDB77B90BB}" dt="2023-11-28T10:36:35.029" v="1276" actId="27636"/>
          <ac:spMkLst>
            <pc:docMk/>
            <pc:sldMk cId="2232820319" sldId="274"/>
            <ac:spMk id="2" creationId="{2AC05092-4BDA-84C1-A219-661843F054E3}"/>
          </ac:spMkLst>
        </pc:spChg>
        <pc:spChg chg="mod">
          <ac:chgData name="Andrea Regolani" userId="36dc28a3aefb5e3b" providerId="LiveId" clId="{040730A0-DB36-4226-841A-1DCDB77B90BB}" dt="2023-11-28T10:39:32.199" v="1291" actId="403"/>
          <ac:spMkLst>
            <pc:docMk/>
            <pc:sldMk cId="2232820319" sldId="274"/>
            <ac:spMk id="3" creationId="{E7EEFC2D-6FDE-3AED-B6A5-FA981054B277}"/>
          </ac:spMkLst>
        </pc:spChg>
      </pc:sldChg>
      <pc:sldChg chg="modSp new mod">
        <pc:chgData name="Andrea Regolani" userId="36dc28a3aefb5e3b" providerId="LiveId" clId="{040730A0-DB36-4226-841A-1DCDB77B90BB}" dt="2023-11-28T10:42:13.986" v="1297" actId="20577"/>
        <pc:sldMkLst>
          <pc:docMk/>
          <pc:sldMk cId="3267642907" sldId="275"/>
        </pc:sldMkLst>
        <pc:spChg chg="mod">
          <ac:chgData name="Andrea Regolani" userId="36dc28a3aefb5e3b" providerId="LiveId" clId="{040730A0-DB36-4226-841A-1DCDB77B90BB}" dt="2023-11-28T10:42:13.986" v="1297" actId="20577"/>
          <ac:spMkLst>
            <pc:docMk/>
            <pc:sldMk cId="3267642907" sldId="275"/>
            <ac:spMk id="2" creationId="{D1A05CC5-BEFF-2287-DF96-3D543BB3E2AB}"/>
          </ac:spMkLst>
        </pc:spChg>
        <pc:spChg chg="mod">
          <ac:chgData name="Andrea Regolani" userId="36dc28a3aefb5e3b" providerId="LiveId" clId="{040730A0-DB36-4226-841A-1DCDB77B90BB}" dt="2023-11-28T10:40:24.479" v="1295" actId="27636"/>
          <ac:spMkLst>
            <pc:docMk/>
            <pc:sldMk cId="3267642907" sldId="275"/>
            <ac:spMk id="3" creationId="{27925328-7D97-5CC2-8571-452A98BF14BE}"/>
          </ac:spMkLst>
        </pc:spChg>
      </pc:sldChg>
      <pc:sldChg chg="modSp add mod">
        <pc:chgData name="Andrea Regolani" userId="36dc28a3aefb5e3b" providerId="LiveId" clId="{040730A0-DB36-4226-841A-1DCDB77B90BB}" dt="2023-11-28T11:16:35.777" v="1527" actId="20577"/>
        <pc:sldMkLst>
          <pc:docMk/>
          <pc:sldMk cId="2356904993" sldId="276"/>
        </pc:sldMkLst>
        <pc:spChg chg="mod">
          <ac:chgData name="Andrea Regolani" userId="36dc28a3aefb5e3b" providerId="LiveId" clId="{040730A0-DB36-4226-841A-1DCDB77B90BB}" dt="2023-11-28T10:31:12.928" v="725" actId="404"/>
          <ac:spMkLst>
            <pc:docMk/>
            <pc:sldMk cId="2356904993" sldId="276"/>
            <ac:spMk id="2" creationId="{CB9ABF77-5F6A-26EF-7A37-1B83C857FE23}"/>
          </ac:spMkLst>
        </pc:spChg>
        <pc:spChg chg="mod">
          <ac:chgData name="Andrea Regolani" userId="36dc28a3aefb5e3b" providerId="LiveId" clId="{040730A0-DB36-4226-841A-1DCDB77B90BB}" dt="2023-11-28T10:33:10.998" v="1257" actId="20577"/>
          <ac:spMkLst>
            <pc:docMk/>
            <pc:sldMk cId="2356904993" sldId="276"/>
            <ac:spMk id="3" creationId="{15233F8D-F61F-803C-0152-8B97BEC06A5A}"/>
          </ac:spMkLst>
        </pc:spChg>
        <pc:spChg chg="mod">
          <ac:chgData name="Andrea Regolani" userId="36dc28a3aefb5e3b" providerId="LiveId" clId="{040730A0-DB36-4226-841A-1DCDB77B90BB}" dt="2023-11-28T11:16:35.777" v="1527" actId="20577"/>
          <ac:spMkLst>
            <pc:docMk/>
            <pc:sldMk cId="2356904993" sldId="276"/>
            <ac:spMk id="4" creationId="{AA788022-C5AD-87AE-B81B-326E7E2608D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xmlns=""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xmlns="" id="{A5FD7BAE-E194-4223-BB4E-5E487863F5BE}"/>
              </a:ext>
            </a:extLst>
          </p:cNvPr>
          <p:cNvSpPr>
            <a:spLocks noGrp="1"/>
          </p:cNvSpPr>
          <p:nvPr>
            <p:ph type="dt" sz="half" idx="10"/>
          </p:nvPr>
        </p:nvSpPr>
        <p:spPr/>
        <p:txBody>
          <a:bodyPr/>
          <a:lstStyle/>
          <a:p>
            <a:fld id="{8C28A28C-4C6A-46EA-90C0-4EE0B89CC5C7}" type="datetimeFigureOut">
              <a:rPr lang="en-US" smtClean="0"/>
              <a:t>11/30/2023</a:t>
            </a:fld>
            <a:endParaRPr lang="en-US" dirty="0"/>
          </a:p>
        </p:txBody>
      </p:sp>
      <p:sp>
        <p:nvSpPr>
          <p:cNvPr id="5" name="Footer Placeholder 4">
            <a:extLst>
              <a:ext uri="{FF2B5EF4-FFF2-40B4-BE49-F238E27FC236}">
                <a16:creationId xmlns:a16="http://schemas.microsoft.com/office/drawing/2014/main" xmlns=""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C457072-0A38-49AD-8D0D-0E42DD488E4F}"/>
              </a:ext>
            </a:extLst>
          </p:cNvPr>
          <p:cNvSpPr>
            <a:spLocks noGrp="1"/>
          </p:cNvSpPr>
          <p:nvPr>
            <p:ph type="sldNum" sz="quarter" idx="12"/>
          </p:nvPr>
        </p:nvSpPr>
        <p:spPr/>
        <p:txBody>
          <a:bodyPr/>
          <a:lstStyle/>
          <a:p>
            <a:fld id="{5DEF7F31-0B8A-474A-B86C-91F381754329}" type="slidenum">
              <a:rPr lang="en-US" smtClean="0"/>
              <a:t>‹N›</a:t>
            </a:fld>
            <a:endParaRPr lang="en-US" dirty="0"/>
          </a:p>
        </p:txBody>
      </p:sp>
    </p:spTree>
    <p:extLst>
      <p:ext uri="{BB962C8B-B14F-4D97-AF65-F5344CB8AC3E}">
        <p14:creationId xmlns:p14="http://schemas.microsoft.com/office/powerpoint/2010/main" val="4119671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xmlns=""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DD1F802-21C2-44B2-A419-55469D826571}"/>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5" name="Footer Placeholder 4">
            <a:extLst>
              <a:ext uri="{FF2B5EF4-FFF2-40B4-BE49-F238E27FC236}">
                <a16:creationId xmlns:a16="http://schemas.microsoft.com/office/drawing/2014/main" xmlns=""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5395375-1CC8-4950-8439-877451C4266D}"/>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3796858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xmlns=""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A13ADC4E-9FB1-439F-B0FB-47F47B3421A7}"/>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5" name="Footer Placeholder 4">
            <a:extLst>
              <a:ext uri="{FF2B5EF4-FFF2-40B4-BE49-F238E27FC236}">
                <a16:creationId xmlns:a16="http://schemas.microsoft.com/office/drawing/2014/main" xmlns=""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A6D93CF-F5F3-4897-A51E-47D577FDD344}"/>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2471601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EA5D216-27F9-4078-8349-ABC9F614A5E7}"/>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5" name="Footer Placeholder 4">
            <a:extLst>
              <a:ext uri="{FF2B5EF4-FFF2-40B4-BE49-F238E27FC236}">
                <a16:creationId xmlns:a16="http://schemas.microsoft.com/office/drawing/2014/main" xmlns=""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F4609F8-5897-4724-8FA6-3EFDE8F2DD79}"/>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3374396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xmlns=""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0E52E15F-E46D-44C6-9FB9-07B0BC545AEF}"/>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5" name="Footer Placeholder 4">
            <a:extLst>
              <a:ext uri="{FF2B5EF4-FFF2-40B4-BE49-F238E27FC236}">
                <a16:creationId xmlns:a16="http://schemas.microsoft.com/office/drawing/2014/main" xmlns=""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114B309-D15E-4FA1-9B8D-8C1F3B56C375}"/>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1117188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44F311AB-0603-424D-BC42-0CEAB3562BA4}"/>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6" name="Footer Placeholder 5">
            <a:extLst>
              <a:ext uri="{FF2B5EF4-FFF2-40B4-BE49-F238E27FC236}">
                <a16:creationId xmlns:a16="http://schemas.microsoft.com/office/drawing/2014/main" xmlns=""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06C54C0-DFDA-4778-9EE8-5E5C30E05412}"/>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2990275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xmlns=""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1A73E874-D08B-4D81-B82D-5DF242E4A1AA}"/>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8" name="Footer Placeholder 7">
            <a:extLst>
              <a:ext uri="{FF2B5EF4-FFF2-40B4-BE49-F238E27FC236}">
                <a16:creationId xmlns:a16="http://schemas.microsoft.com/office/drawing/2014/main" xmlns=""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B7947985-FBC0-4118-8877-2E327F637DF5}"/>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2997709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1A7436C-706A-443F-86CD-4444C82818B2}"/>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4" name="Footer Placeholder 3">
            <a:extLst>
              <a:ext uri="{FF2B5EF4-FFF2-40B4-BE49-F238E27FC236}">
                <a16:creationId xmlns:a16="http://schemas.microsoft.com/office/drawing/2014/main" xmlns=""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0476F59D-34BB-462C-B506-040B9E982FCB}"/>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366815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BE55245-AB52-41B4-9B28-55E6527DA2F8}"/>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3" name="Footer Placeholder 2">
            <a:extLst>
              <a:ext uri="{FF2B5EF4-FFF2-40B4-BE49-F238E27FC236}">
                <a16:creationId xmlns:a16="http://schemas.microsoft.com/office/drawing/2014/main" xmlns=""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479E4D91-8619-43C1-841B-B5F47DE01739}"/>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3036040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xmlns=""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xmlns=""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xmlns="" id="{17788E0B-6135-4F59-A35A-2CA1A8BA4ED2}"/>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6" name="Footer Placeholder 5">
            <a:extLst>
              <a:ext uri="{FF2B5EF4-FFF2-40B4-BE49-F238E27FC236}">
                <a16:creationId xmlns:a16="http://schemas.microsoft.com/office/drawing/2014/main" xmlns=""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55C0D2D-D878-4723-A002-5A601EFB48A0}"/>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4111998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xmlns=""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xmlns="" id="{C074B526-866D-4E11-A7F9-081BD4EDF484}"/>
              </a:ext>
            </a:extLst>
          </p:cNvPr>
          <p:cNvSpPr>
            <a:spLocks noGrp="1"/>
          </p:cNvSpPr>
          <p:nvPr>
            <p:ph type="dt" sz="half" idx="10"/>
          </p:nvPr>
        </p:nvSpPr>
        <p:spPr/>
        <p:txBody>
          <a:bodyPr/>
          <a:lstStyle/>
          <a:p>
            <a:fld id="{8C28A28C-4C6A-46EA-90C0-4EE0B89CC5C7}" type="datetimeFigureOut">
              <a:rPr lang="en-US" smtClean="0"/>
              <a:t>11/30/2023</a:t>
            </a:fld>
            <a:endParaRPr lang="en-US"/>
          </a:p>
        </p:txBody>
      </p:sp>
      <p:sp>
        <p:nvSpPr>
          <p:cNvPr id="6" name="Footer Placeholder 5">
            <a:extLst>
              <a:ext uri="{FF2B5EF4-FFF2-40B4-BE49-F238E27FC236}">
                <a16:creationId xmlns:a16="http://schemas.microsoft.com/office/drawing/2014/main" xmlns=""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FC20AE1-C97D-4E6C-9DB2-B2904C2CF247}"/>
              </a:ext>
            </a:extLst>
          </p:cNvPr>
          <p:cNvSpPr>
            <a:spLocks noGrp="1"/>
          </p:cNvSpPr>
          <p:nvPr>
            <p:ph type="sldNum" sz="quarter" idx="12"/>
          </p:nvPr>
        </p:nvSpPr>
        <p:spPr/>
        <p:txBody>
          <a:bodyPr/>
          <a:lstStyle/>
          <a:p>
            <a:fld id="{5DEF7F31-0B8A-474A-B86C-91F381754329}" type="slidenum">
              <a:rPr lang="en-US" smtClean="0"/>
              <a:t>‹N›</a:t>
            </a:fld>
            <a:endParaRPr lang="en-US"/>
          </a:p>
        </p:txBody>
      </p:sp>
    </p:spTree>
    <p:extLst>
      <p:ext uri="{BB962C8B-B14F-4D97-AF65-F5344CB8AC3E}">
        <p14:creationId xmlns:p14="http://schemas.microsoft.com/office/powerpoint/2010/main" val="2921650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xmlns=""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xmlns=""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11/30/2023</a:t>
            </a:fld>
            <a:endParaRPr lang="en-US" dirty="0"/>
          </a:p>
        </p:txBody>
      </p:sp>
      <p:sp>
        <p:nvSpPr>
          <p:cNvPr id="5" name="Footer Placeholder 4">
            <a:extLst>
              <a:ext uri="{FF2B5EF4-FFF2-40B4-BE49-F238E27FC236}">
                <a16:creationId xmlns:a16="http://schemas.microsoft.com/office/drawing/2014/main" xmlns=""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xmlns=""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‹N›</a:t>
            </a:fld>
            <a:endParaRPr lang="en-US" dirty="0"/>
          </a:p>
        </p:txBody>
      </p:sp>
    </p:spTree>
    <p:extLst>
      <p:ext uri="{BB962C8B-B14F-4D97-AF65-F5344CB8AC3E}">
        <p14:creationId xmlns:p14="http://schemas.microsoft.com/office/powerpoint/2010/main" val="1611783755"/>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44" r:id="rId6"/>
    <p:sldLayoutId id="2147483740" r:id="rId7"/>
    <p:sldLayoutId id="2147483741" r:id="rId8"/>
    <p:sldLayoutId id="2147483742" r:id="rId9"/>
    <p:sldLayoutId id="2147483743" r:id="rId10"/>
    <p:sldLayoutId id="2147483745"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FDE3B669-D0C6-43C4-9D0E-ED152B12DA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xmlns="" id="{61756975-56AB-1712-C0E0-D802C38355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7859"/>
            <a:ext cx="12192000" cy="5165888"/>
          </a:xfrm>
          <a:prstGeom prst="rect">
            <a:avLst/>
          </a:prstGeom>
          <a:noFill/>
          <a:extLst>
            <a:ext uri="{909E8E84-426E-40DD-AFC4-6F175D3DCCD1}">
              <a14:hiddenFill xmlns:a14="http://schemas.microsoft.com/office/drawing/2010/main">
                <a:solidFill>
                  <a:srgbClr val="FFFFFF"/>
                </a:solidFill>
              </a14:hiddenFill>
            </a:ext>
          </a:extLst>
        </p:spPr>
      </p:pic>
      <p:sp>
        <p:nvSpPr>
          <p:cNvPr id="2" name="Titolo 1">
            <a:extLst>
              <a:ext uri="{FF2B5EF4-FFF2-40B4-BE49-F238E27FC236}">
                <a16:creationId xmlns:a16="http://schemas.microsoft.com/office/drawing/2014/main" xmlns="" id="{3E1F27E0-4CC0-6D0E-A3EB-03F02EDB52C2}"/>
              </a:ext>
            </a:extLst>
          </p:cNvPr>
          <p:cNvSpPr>
            <a:spLocks noGrp="1"/>
          </p:cNvSpPr>
          <p:nvPr>
            <p:ph type="ctrTitle"/>
          </p:nvPr>
        </p:nvSpPr>
        <p:spPr>
          <a:xfrm>
            <a:off x="1087347" y="5422789"/>
            <a:ext cx="8888461" cy="706641"/>
          </a:xfrm>
        </p:spPr>
        <p:txBody>
          <a:bodyPr anchor="b">
            <a:normAutofit/>
          </a:bodyPr>
          <a:lstStyle/>
          <a:p>
            <a:r>
              <a:rPr lang="it-IT" sz="2800" dirty="0"/>
              <a:t>MOZIONI	</a:t>
            </a:r>
          </a:p>
        </p:txBody>
      </p:sp>
      <p:sp>
        <p:nvSpPr>
          <p:cNvPr id="3" name="Sottotitolo 2">
            <a:extLst>
              <a:ext uri="{FF2B5EF4-FFF2-40B4-BE49-F238E27FC236}">
                <a16:creationId xmlns:a16="http://schemas.microsoft.com/office/drawing/2014/main" xmlns="" id="{C3FA7E13-9CC0-6F58-C612-5B999F70C8E8}"/>
              </a:ext>
            </a:extLst>
          </p:cNvPr>
          <p:cNvSpPr>
            <a:spLocks noGrp="1"/>
          </p:cNvSpPr>
          <p:nvPr>
            <p:ph type="subTitle" idx="1"/>
          </p:nvPr>
        </p:nvSpPr>
        <p:spPr>
          <a:xfrm>
            <a:off x="1087348" y="6165748"/>
            <a:ext cx="8888460" cy="365125"/>
          </a:xfrm>
        </p:spPr>
        <p:txBody>
          <a:bodyPr anchor="t">
            <a:normAutofit lnSpcReduction="10000"/>
          </a:bodyPr>
          <a:lstStyle/>
          <a:p>
            <a:r>
              <a:rPr lang="it-IT" sz="1600" dirty="0"/>
              <a:t>Consiglio Presbiterale Diocesano – Sessione VII – 27-28 novembre 2023</a:t>
            </a:r>
          </a:p>
        </p:txBody>
      </p:sp>
      <p:sp>
        <p:nvSpPr>
          <p:cNvPr id="11" name="Freeform: Shape 10">
            <a:extLst>
              <a:ext uri="{FF2B5EF4-FFF2-40B4-BE49-F238E27FC236}">
                <a16:creationId xmlns:a16="http://schemas.microsoft.com/office/drawing/2014/main" xmlns="" id="{B75D9F35-775B-4B73-BBB6-176A2E0860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803792" y="1741688"/>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60167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a:bodyPr>
          <a:lstStyle/>
          <a:p>
            <a:r>
              <a:rPr lang="it-IT" b="0" dirty="0">
                <a:effectLst/>
                <a:ea typeface="Calibri" panose="020F0502020204030204" pitchFamily="34" charset="0"/>
              </a:rPr>
              <a:t>Metodo</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9</a:t>
            </a:r>
          </a:p>
          <a:p>
            <a:pPr marL="0" indent="0">
              <a:buNone/>
            </a:pPr>
            <a:r>
              <a:rPr lang="it-IT" sz="2400" b="1" kern="100" dirty="0">
                <a:effectLst/>
                <a:latin typeface="+mj-lt"/>
                <a:ea typeface="Calibri" panose="020F0502020204030204" pitchFamily="34" charset="0"/>
                <a:cs typeface="Calibri" panose="020F0502020204030204" pitchFamily="34" charset="0"/>
              </a:rPr>
              <a:t>Sia favorita una dimensione fraterna e conviviale che valorizzi le relazioni interpersonali, valutando forme e tempi più distesi dei tempi dei consigli (es.: mattinata del sabato, momenti residenziali…).</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55	</a:t>
            </a:r>
          </a:p>
          <a:p>
            <a:pPr defTabSz="1252538"/>
            <a:r>
              <a:rPr lang="it-IT" dirty="0"/>
              <a:t>Favorevoli:	42</a:t>
            </a:r>
          </a:p>
          <a:p>
            <a:pPr defTabSz="1252538"/>
            <a:r>
              <a:rPr lang="it-IT" dirty="0"/>
              <a:t>Contrari:	1</a:t>
            </a:r>
          </a:p>
          <a:p>
            <a:pPr defTabSz="1252538"/>
            <a:r>
              <a:rPr lang="it-IT" dirty="0"/>
              <a:t>Astenuti:	12</a:t>
            </a:r>
          </a:p>
        </p:txBody>
      </p:sp>
    </p:spTree>
    <p:extLst>
      <p:ext uri="{BB962C8B-B14F-4D97-AF65-F5344CB8AC3E}">
        <p14:creationId xmlns:p14="http://schemas.microsoft.com/office/powerpoint/2010/main" val="983147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a:bodyPr>
          <a:lstStyle/>
          <a:p>
            <a:r>
              <a:rPr lang="it-IT" b="0" dirty="0">
                <a:effectLst/>
                <a:ea typeface="Calibri" panose="020F0502020204030204" pitchFamily="34" charset="0"/>
              </a:rPr>
              <a:t>Metodo</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10</a:t>
            </a:r>
          </a:p>
          <a:p>
            <a:pPr marL="0" indent="0">
              <a:buNone/>
            </a:pPr>
            <a:r>
              <a:rPr lang="it-IT" sz="2400" b="1" kern="100" dirty="0">
                <a:effectLst/>
                <a:latin typeface="+mj-lt"/>
                <a:ea typeface="Calibri" panose="020F0502020204030204" pitchFamily="34" charset="0"/>
                <a:cs typeface="Calibri" panose="020F0502020204030204" pitchFamily="34" charset="0"/>
              </a:rPr>
              <a:t>La dimensione spirituale non sia un’appendice o un contorno, ma una dimensione fondamentale del discernimento e delle decisioni.</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54	</a:t>
            </a:r>
          </a:p>
          <a:p>
            <a:pPr defTabSz="1252538"/>
            <a:r>
              <a:rPr lang="it-IT" dirty="0"/>
              <a:t>Favorevoli:	43</a:t>
            </a:r>
          </a:p>
          <a:p>
            <a:pPr defTabSz="1252538"/>
            <a:r>
              <a:rPr lang="it-IT" dirty="0"/>
              <a:t>Contrari:	0</a:t>
            </a:r>
          </a:p>
          <a:p>
            <a:pPr defTabSz="1252538"/>
            <a:r>
              <a:rPr lang="it-IT" dirty="0"/>
              <a:t>Astenuti:	11</a:t>
            </a:r>
          </a:p>
        </p:txBody>
      </p:sp>
    </p:spTree>
    <p:extLst>
      <p:ext uri="{BB962C8B-B14F-4D97-AF65-F5344CB8AC3E}">
        <p14:creationId xmlns:p14="http://schemas.microsoft.com/office/powerpoint/2010/main" val="711557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a:bodyPr>
          <a:lstStyle/>
          <a:p>
            <a:r>
              <a:rPr lang="it-IT" b="0" dirty="0">
                <a:effectLst/>
                <a:ea typeface="Calibri" panose="020F0502020204030204" pitchFamily="34" charset="0"/>
              </a:rPr>
              <a:t>Rapporto tra CPP, CPCP, CAEP, CAECP</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11</a:t>
            </a:r>
          </a:p>
          <a:p>
            <a:pPr marL="0" indent="0">
              <a:buNone/>
            </a:pPr>
            <a:r>
              <a:rPr lang="it-IT" sz="2400" b="1" kern="100" dirty="0">
                <a:effectLst/>
                <a:latin typeface="+mj-lt"/>
                <a:ea typeface="Calibri" panose="020F0502020204030204" pitchFamily="34" charset="0"/>
                <a:cs typeface="Calibri" panose="020F0502020204030204" pitchFamily="34" charset="0"/>
              </a:rPr>
              <a:t>Si chiede che nelle Comunità Pastorali ci sia sempre il Consiglio di Affari Economici di Comunità Pastorale, salvaguardando la rappresentatività delle parrocchie afferenti.</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54	</a:t>
            </a:r>
          </a:p>
          <a:p>
            <a:pPr defTabSz="1252538"/>
            <a:r>
              <a:rPr lang="it-IT" dirty="0"/>
              <a:t>Favorevoli:	42</a:t>
            </a:r>
          </a:p>
          <a:p>
            <a:pPr defTabSz="1252538"/>
            <a:r>
              <a:rPr lang="it-IT" dirty="0"/>
              <a:t>Contrari:	1</a:t>
            </a:r>
          </a:p>
          <a:p>
            <a:pPr defTabSz="1252538"/>
            <a:r>
              <a:rPr lang="it-IT" dirty="0"/>
              <a:t>Astenuti:	11</a:t>
            </a:r>
          </a:p>
        </p:txBody>
      </p:sp>
    </p:spTree>
    <p:extLst>
      <p:ext uri="{BB962C8B-B14F-4D97-AF65-F5344CB8AC3E}">
        <p14:creationId xmlns:p14="http://schemas.microsoft.com/office/powerpoint/2010/main" val="3454544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a:bodyPr>
          <a:lstStyle/>
          <a:p>
            <a:r>
              <a:rPr lang="it-IT" b="0" dirty="0">
                <a:effectLst/>
                <a:ea typeface="Calibri" panose="020F0502020204030204" pitchFamily="34" charset="0"/>
              </a:rPr>
              <a:t>Rapporto tra CPP, CPCP, CAEP, CAECP</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12</a:t>
            </a:r>
          </a:p>
          <a:p>
            <a:pPr marL="0" indent="0">
              <a:buNone/>
            </a:pPr>
            <a:r>
              <a:rPr lang="it-IT" sz="2400" b="1" kern="100" dirty="0">
                <a:effectLst/>
                <a:latin typeface="+mj-lt"/>
                <a:ea typeface="Calibri" panose="020F0502020204030204" pitchFamily="34" charset="0"/>
                <a:cs typeface="Calibri" panose="020F0502020204030204" pitchFamily="34" charset="0"/>
              </a:rPr>
              <a:t>Si chiede che accanto alla presentazione del rendiconto economico annuale, il Consiglio Affari Economici in collaborazione con il Consiglio Pastorale formuli anche un “bilancio di missione” semplificato, avvalendosi di schemi e suggerimenti adeguati. Questo bilancio di missione venga presentato alla comunità.</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54	</a:t>
            </a:r>
          </a:p>
          <a:p>
            <a:pPr defTabSz="1252538"/>
            <a:r>
              <a:rPr lang="it-IT" dirty="0"/>
              <a:t>Favorevoli:	47</a:t>
            </a:r>
          </a:p>
          <a:p>
            <a:pPr defTabSz="1252538"/>
            <a:r>
              <a:rPr lang="it-IT" dirty="0"/>
              <a:t>Contrari:	0</a:t>
            </a:r>
          </a:p>
          <a:p>
            <a:pPr defTabSz="1252538"/>
            <a:r>
              <a:rPr lang="it-IT" dirty="0"/>
              <a:t>Astenuti:	7</a:t>
            </a:r>
          </a:p>
        </p:txBody>
      </p:sp>
    </p:spTree>
    <p:extLst>
      <p:ext uri="{BB962C8B-B14F-4D97-AF65-F5344CB8AC3E}">
        <p14:creationId xmlns:p14="http://schemas.microsoft.com/office/powerpoint/2010/main" val="2850800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a:bodyPr>
          <a:lstStyle/>
          <a:p>
            <a:r>
              <a:rPr lang="it-IT" b="0" dirty="0">
                <a:effectLst/>
                <a:ea typeface="Calibri" panose="020F0502020204030204" pitchFamily="34" charset="0"/>
              </a:rPr>
              <a:t>Rapporto tra CPP, CPCP, CAEP, CAECP</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13</a:t>
            </a:r>
          </a:p>
          <a:p>
            <a:pPr marL="0" indent="0">
              <a:buNone/>
            </a:pPr>
            <a:r>
              <a:rPr lang="it-IT" sz="2400" b="1" kern="100" dirty="0">
                <a:effectLst/>
                <a:latin typeface="+mj-lt"/>
                <a:ea typeface="Calibri" panose="020F0502020204030204" pitchFamily="34" charset="0"/>
                <a:cs typeface="Calibri" panose="020F0502020204030204" pitchFamily="34" charset="0"/>
              </a:rPr>
              <a:t>Si chiede di specificare la facoltà di poter partecipare alla riunione dei Consigli in forma mista, online e in presenza.</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54	</a:t>
            </a:r>
          </a:p>
          <a:p>
            <a:pPr defTabSz="1252538"/>
            <a:r>
              <a:rPr lang="it-IT" dirty="0"/>
              <a:t>Favorevoli:	21</a:t>
            </a:r>
          </a:p>
          <a:p>
            <a:pPr defTabSz="1252538"/>
            <a:r>
              <a:rPr lang="it-IT" dirty="0"/>
              <a:t>Contrari:	21</a:t>
            </a:r>
          </a:p>
          <a:p>
            <a:pPr defTabSz="1252538"/>
            <a:r>
              <a:rPr lang="it-IT" dirty="0"/>
              <a:t>Astenuti:	12</a:t>
            </a:r>
          </a:p>
        </p:txBody>
      </p:sp>
    </p:spTree>
    <p:extLst>
      <p:ext uri="{BB962C8B-B14F-4D97-AF65-F5344CB8AC3E}">
        <p14:creationId xmlns:p14="http://schemas.microsoft.com/office/powerpoint/2010/main" val="1494173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fontScale="90000"/>
          </a:bodyPr>
          <a:lstStyle/>
          <a:p>
            <a:r>
              <a:rPr lang="it-IT" b="0" dirty="0">
                <a:effectLst/>
                <a:ea typeface="Calibri" panose="020F0502020204030204" pitchFamily="34" charset="0"/>
              </a:rPr>
              <a:t>Valorizzazione dei Consigli nei rapporti con la Parrocchia, la CP e la Diocesi</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14</a:t>
            </a:r>
          </a:p>
          <a:p>
            <a:pPr marL="0" indent="0">
              <a:buNone/>
            </a:pPr>
            <a:r>
              <a:rPr lang="it-IT" sz="2400" b="1" kern="100" dirty="0">
                <a:effectLst/>
                <a:latin typeface="+mj-lt"/>
                <a:ea typeface="Calibri" panose="020F0502020204030204" pitchFamily="34" charset="0"/>
                <a:cs typeface="Calibri" panose="020F0502020204030204" pitchFamily="34" charset="0"/>
              </a:rPr>
              <a:t>Per incoraggiare il rinnovo dei Consigli suggeriamo ai membri dei Consigli uscenti di favorire un passaggio di consegne al nuovo Consiglio attraverso una comunicazione che raggiunga tutta la comunità, mediante un’assemblea parrocchiale o un testo scritto.</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54	</a:t>
            </a:r>
          </a:p>
          <a:p>
            <a:pPr defTabSz="1252538"/>
            <a:r>
              <a:rPr lang="it-IT" dirty="0"/>
              <a:t>Favorevoli:	43</a:t>
            </a:r>
          </a:p>
          <a:p>
            <a:pPr defTabSz="1252538"/>
            <a:r>
              <a:rPr lang="it-IT" dirty="0"/>
              <a:t>Contrari:	8</a:t>
            </a:r>
          </a:p>
          <a:p>
            <a:pPr defTabSz="1252538"/>
            <a:r>
              <a:rPr lang="it-IT" dirty="0"/>
              <a:t>Astenuti:	3</a:t>
            </a:r>
          </a:p>
        </p:txBody>
      </p:sp>
    </p:spTree>
    <p:extLst>
      <p:ext uri="{BB962C8B-B14F-4D97-AF65-F5344CB8AC3E}">
        <p14:creationId xmlns:p14="http://schemas.microsoft.com/office/powerpoint/2010/main" val="2541281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fontScale="90000"/>
          </a:bodyPr>
          <a:lstStyle/>
          <a:p>
            <a:r>
              <a:rPr lang="it-IT" b="0" dirty="0">
                <a:effectLst/>
                <a:ea typeface="Calibri" panose="020F0502020204030204" pitchFamily="34" charset="0"/>
              </a:rPr>
              <a:t>Valorizzazione dei Consigli nei rapporti con la Parrocchia, la CP e la Diocesi</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15</a:t>
            </a:r>
          </a:p>
          <a:p>
            <a:pPr marL="0" indent="0">
              <a:buNone/>
            </a:pPr>
            <a:r>
              <a:rPr lang="it-IT" sz="2400" b="1" kern="100" dirty="0">
                <a:effectLst/>
                <a:latin typeface="+mj-lt"/>
                <a:ea typeface="Calibri" panose="020F0502020204030204" pitchFamily="34" charset="0"/>
                <a:cs typeface="Calibri" panose="020F0502020204030204" pitchFamily="34" charset="0"/>
              </a:rPr>
              <a:t>Non è necessario che nella componente elettiva tutte le Parrocchie siano rappresentate nel CPCP, affidando alla fase di completamento dell’organismo la valutazione di questo aspetto.</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54	</a:t>
            </a:r>
          </a:p>
          <a:p>
            <a:pPr defTabSz="1252538"/>
            <a:r>
              <a:rPr lang="it-IT" dirty="0"/>
              <a:t>Favorevoli:	29</a:t>
            </a:r>
          </a:p>
          <a:p>
            <a:pPr defTabSz="1252538"/>
            <a:r>
              <a:rPr lang="it-IT" dirty="0"/>
              <a:t>Contrari:	13</a:t>
            </a:r>
          </a:p>
          <a:p>
            <a:pPr defTabSz="1252538"/>
            <a:r>
              <a:rPr lang="it-IT" dirty="0"/>
              <a:t>Astenuti:	12</a:t>
            </a:r>
          </a:p>
        </p:txBody>
      </p:sp>
    </p:spTree>
    <p:extLst>
      <p:ext uri="{BB962C8B-B14F-4D97-AF65-F5344CB8AC3E}">
        <p14:creationId xmlns:p14="http://schemas.microsoft.com/office/powerpoint/2010/main" val="3907310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fontScale="90000"/>
          </a:bodyPr>
          <a:lstStyle/>
          <a:p>
            <a:r>
              <a:rPr lang="it-IT" b="0" dirty="0">
                <a:effectLst/>
                <a:ea typeface="Calibri" panose="020F0502020204030204" pitchFamily="34" charset="0"/>
              </a:rPr>
              <a:t>Valorizzazione dei Consigli nei rapporti con la Parrocchia, la CP e la Diocesi</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16</a:t>
            </a:r>
          </a:p>
          <a:p>
            <a:pPr marL="0" indent="0">
              <a:buNone/>
            </a:pPr>
            <a:r>
              <a:rPr lang="it-IT" sz="2400" b="1" kern="100" dirty="0">
                <a:effectLst/>
                <a:latin typeface="+mj-lt"/>
                <a:ea typeface="Calibri" panose="020F0502020204030204" pitchFamily="34" charset="0"/>
                <a:cs typeface="Calibri" panose="020F0502020204030204" pitchFamily="34" charset="0"/>
              </a:rPr>
              <a:t>Nell’ottica di una loro miglior valorizzazione, si chiede che si individuino delle modalità per consentire alle ASD un collegamento coi CP, in termini, ad esempio, di informazione e di coinvolgimento nella riflessione.</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54	</a:t>
            </a:r>
          </a:p>
          <a:p>
            <a:pPr defTabSz="1252538"/>
            <a:r>
              <a:rPr lang="it-IT" dirty="0"/>
              <a:t>Favorevoli:	45</a:t>
            </a:r>
          </a:p>
          <a:p>
            <a:pPr defTabSz="1252538"/>
            <a:r>
              <a:rPr lang="it-IT" dirty="0"/>
              <a:t>Contrari:	3</a:t>
            </a:r>
          </a:p>
          <a:p>
            <a:pPr defTabSz="1252538"/>
            <a:r>
              <a:rPr lang="it-IT" dirty="0"/>
              <a:t>Astenuti:	6</a:t>
            </a:r>
          </a:p>
        </p:txBody>
      </p:sp>
    </p:spTree>
    <p:extLst>
      <p:ext uri="{BB962C8B-B14F-4D97-AF65-F5344CB8AC3E}">
        <p14:creationId xmlns:p14="http://schemas.microsoft.com/office/powerpoint/2010/main" val="4061211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a:bodyPr>
          <a:lstStyle/>
          <a:p>
            <a:r>
              <a:rPr lang="it-IT" sz="2000" b="0" dirty="0">
                <a:effectLst/>
                <a:ea typeface="Calibri" panose="020F0502020204030204" pitchFamily="34" charset="0"/>
              </a:rPr>
              <a:t>Mozione di don Natale Castelli</a:t>
            </a:r>
            <a:endParaRPr lang="it-IT" sz="36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normAutofit fontScale="92500" lnSpcReduction="20000"/>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17</a:t>
            </a:r>
          </a:p>
          <a:p>
            <a:pPr marL="0" indent="0">
              <a:buNone/>
            </a:pPr>
            <a:r>
              <a:rPr lang="it-IT" sz="2400" b="1" kern="100" dirty="0">
                <a:latin typeface="+mj-lt"/>
                <a:cs typeface="Calibri" panose="020F0502020204030204" pitchFamily="34" charset="0"/>
              </a:rPr>
              <a:t>Con l’aiuto degli opportuni uffici amministrativi diocesani venga garantita la presenza in ogni CP di un Economo di CP come figura obbligatoria e condizione necessaria alla nomina del Responsabile di CP. Tale incarico potrà essere assunto da personale volontario, dotato di competenze adeguate e garanzia di continuità, oppure da un professionista stipendiato. La Diocesi favorirà con speciali agevolazioni (ad esempio in occasione del rendiconto annuale) la sostenibilità economica di questa impostazione.</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54	</a:t>
            </a:r>
          </a:p>
          <a:p>
            <a:pPr defTabSz="1252538"/>
            <a:r>
              <a:rPr lang="it-IT" dirty="0"/>
              <a:t>Favorevoli:	23</a:t>
            </a:r>
          </a:p>
          <a:p>
            <a:pPr defTabSz="1252538"/>
            <a:r>
              <a:rPr lang="it-IT" dirty="0"/>
              <a:t>Contrari:	13</a:t>
            </a:r>
          </a:p>
          <a:p>
            <a:pPr defTabSz="1252538"/>
            <a:r>
              <a:rPr lang="it-IT" dirty="0"/>
              <a:t>Astenuti:</a:t>
            </a:r>
            <a:r>
              <a:rPr lang="it-IT"/>
              <a:t>	18</a:t>
            </a:r>
            <a:endParaRPr lang="it-IT" dirty="0"/>
          </a:p>
        </p:txBody>
      </p:sp>
    </p:spTree>
    <p:extLst>
      <p:ext uri="{BB962C8B-B14F-4D97-AF65-F5344CB8AC3E}">
        <p14:creationId xmlns:p14="http://schemas.microsoft.com/office/powerpoint/2010/main" val="2356904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fontScale="90000"/>
          </a:bodyPr>
          <a:lstStyle/>
          <a:p>
            <a:r>
              <a:rPr lang="it-IT" b="0" dirty="0">
                <a:effectLst/>
                <a:ea typeface="Calibri" panose="020F0502020204030204" pitchFamily="34" charset="0"/>
              </a:rPr>
              <a:t>Composizione ed elezione dei CPP, CPCP, CAEP e CAECP</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1</a:t>
            </a:r>
          </a:p>
          <a:p>
            <a:pPr marL="0" indent="0">
              <a:buNone/>
            </a:pPr>
            <a:r>
              <a:rPr lang="it-IT" sz="2400" b="1" kern="100" dirty="0">
                <a:effectLst/>
                <a:latin typeface="+mj-lt"/>
                <a:ea typeface="Calibri" panose="020F0502020204030204" pitchFamily="34" charset="0"/>
                <a:cs typeface="Calibri" panose="020F0502020204030204" pitchFamily="34" charset="0"/>
              </a:rPr>
              <a:t>Si chiede che la presenza nel Consiglio del presidente di AC sia prevista solo in presenza di un gruppo di aderenti significativo in Parrocchia; quindi, non sia più previsto quale membro di diritto.</a:t>
            </a:r>
            <a:endParaRPr lang="it-IT" sz="2400" b="1" kern="100" dirty="0">
              <a:effectLst/>
              <a:latin typeface="+mj-lt"/>
              <a:ea typeface="Calibri" panose="020F0502020204030204" pitchFamily="34" charset="0"/>
              <a:cs typeface="Times New Roman" panose="02020603050405020304" pitchFamily="18" charset="0"/>
            </a:endParaRPr>
          </a:p>
          <a:p>
            <a:pPr marL="0" indent="0">
              <a:buNone/>
            </a:pP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55</a:t>
            </a:r>
          </a:p>
          <a:p>
            <a:pPr defTabSz="1252538"/>
            <a:r>
              <a:rPr lang="it-IT" dirty="0"/>
              <a:t>Favorevoli:	24</a:t>
            </a:r>
          </a:p>
          <a:p>
            <a:pPr defTabSz="1252538"/>
            <a:r>
              <a:rPr lang="it-IT" dirty="0"/>
              <a:t>Contrari:	24</a:t>
            </a:r>
          </a:p>
          <a:p>
            <a:pPr defTabSz="1252538"/>
            <a:r>
              <a:rPr lang="it-IT" dirty="0"/>
              <a:t>Astenuti:	7</a:t>
            </a:r>
          </a:p>
        </p:txBody>
      </p:sp>
    </p:spTree>
    <p:extLst>
      <p:ext uri="{BB962C8B-B14F-4D97-AF65-F5344CB8AC3E}">
        <p14:creationId xmlns:p14="http://schemas.microsoft.com/office/powerpoint/2010/main" val="3209407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fontScale="90000"/>
          </a:bodyPr>
          <a:lstStyle/>
          <a:p>
            <a:r>
              <a:rPr lang="it-IT" b="0" dirty="0">
                <a:effectLst/>
                <a:ea typeface="Calibri" panose="020F0502020204030204" pitchFamily="34" charset="0"/>
              </a:rPr>
              <a:t>Composizione ed elezione dei CPP, CPCP, CAEP e CAECP</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a:t>
            </a:r>
            <a:r>
              <a:rPr lang="it-IT" sz="2400" b="1" u="sng" kern="100" dirty="0">
                <a:latin typeface="+mj-lt"/>
                <a:ea typeface="Calibri" panose="020F0502020204030204" pitchFamily="34" charset="0"/>
                <a:cs typeface="Calibri" panose="020F0502020204030204" pitchFamily="34" charset="0"/>
              </a:rPr>
              <a:t>2</a:t>
            </a:r>
            <a:endParaRPr lang="it-IT" sz="2400" b="1" u="sng" kern="100" dirty="0">
              <a:effectLst/>
              <a:latin typeface="+mj-lt"/>
              <a:ea typeface="Calibri" panose="020F0502020204030204" pitchFamily="34" charset="0"/>
              <a:cs typeface="Calibri" panose="020F0502020204030204" pitchFamily="34" charset="0"/>
            </a:endParaRPr>
          </a:p>
          <a:p>
            <a:pPr marL="0" indent="0">
              <a:buNone/>
            </a:pPr>
            <a:r>
              <a:rPr lang="it-IT" sz="2400" b="1" kern="100" dirty="0">
                <a:effectLst/>
                <a:latin typeface="+mj-lt"/>
                <a:ea typeface="Calibri" panose="020F0502020204030204" pitchFamily="34" charset="0"/>
                <a:cs typeface="Calibri" panose="020F0502020204030204" pitchFamily="34" charset="0"/>
              </a:rPr>
              <a:t>Si propone di abbassare l’età degli elettori a 16 anni.</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55	</a:t>
            </a:r>
          </a:p>
          <a:p>
            <a:pPr defTabSz="1252538"/>
            <a:r>
              <a:rPr lang="it-IT" dirty="0"/>
              <a:t>Favorevoli:	18</a:t>
            </a:r>
          </a:p>
          <a:p>
            <a:pPr defTabSz="1252538"/>
            <a:r>
              <a:rPr lang="it-IT" dirty="0"/>
              <a:t>Contrari:	30</a:t>
            </a:r>
          </a:p>
          <a:p>
            <a:pPr defTabSz="1252538"/>
            <a:r>
              <a:rPr lang="it-IT" dirty="0"/>
              <a:t>Astenuti:	7</a:t>
            </a:r>
          </a:p>
        </p:txBody>
      </p:sp>
    </p:spTree>
    <p:extLst>
      <p:ext uri="{BB962C8B-B14F-4D97-AF65-F5344CB8AC3E}">
        <p14:creationId xmlns:p14="http://schemas.microsoft.com/office/powerpoint/2010/main" val="4247898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fontScale="90000"/>
          </a:bodyPr>
          <a:lstStyle/>
          <a:p>
            <a:r>
              <a:rPr lang="it-IT" b="0" dirty="0">
                <a:effectLst/>
                <a:ea typeface="Calibri" panose="020F0502020204030204" pitchFamily="34" charset="0"/>
              </a:rPr>
              <a:t>Composizione ed elezione dei CPP, CPCP, CAEP e CAECP</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3</a:t>
            </a:r>
          </a:p>
          <a:p>
            <a:pPr marL="0" indent="0">
              <a:buNone/>
            </a:pPr>
            <a:r>
              <a:rPr lang="it-IT" sz="2400" b="1" kern="100" dirty="0">
                <a:effectLst/>
                <a:latin typeface="+mj-lt"/>
                <a:ea typeface="Calibri" panose="020F0502020204030204" pitchFamily="34" charset="0"/>
                <a:cs typeface="Calibri" panose="020F0502020204030204" pitchFamily="34" charset="0"/>
              </a:rPr>
              <a:t>Preparazione delle elezioni: i candidati devono essere presentati/devono presentarsi alla comunità e le elezioni devono essere preparate per tempo.</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55	</a:t>
            </a:r>
          </a:p>
          <a:p>
            <a:pPr defTabSz="1252538"/>
            <a:r>
              <a:rPr lang="it-IT" dirty="0"/>
              <a:t>Favorevoli:	45</a:t>
            </a:r>
          </a:p>
          <a:p>
            <a:pPr defTabSz="1252538"/>
            <a:r>
              <a:rPr lang="it-IT" dirty="0"/>
              <a:t>Contrari:	0</a:t>
            </a:r>
          </a:p>
          <a:p>
            <a:pPr defTabSz="1252538"/>
            <a:r>
              <a:rPr lang="it-IT" dirty="0"/>
              <a:t>Astenuti:	10</a:t>
            </a:r>
          </a:p>
        </p:txBody>
      </p:sp>
    </p:spTree>
    <p:extLst>
      <p:ext uri="{BB962C8B-B14F-4D97-AF65-F5344CB8AC3E}">
        <p14:creationId xmlns:p14="http://schemas.microsoft.com/office/powerpoint/2010/main" val="3189819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fontScale="90000"/>
          </a:bodyPr>
          <a:lstStyle/>
          <a:p>
            <a:r>
              <a:rPr lang="it-IT" b="0" dirty="0">
                <a:effectLst/>
                <a:ea typeface="Calibri" panose="020F0502020204030204" pitchFamily="34" charset="0"/>
              </a:rPr>
              <a:t>Composizione ed elezione dei CPP, CPCP, CAEP e CAECP</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4</a:t>
            </a:r>
          </a:p>
          <a:p>
            <a:pPr marL="0" indent="0">
              <a:buNone/>
            </a:pPr>
            <a:r>
              <a:rPr lang="it-IT" sz="2400" b="1" kern="100" dirty="0">
                <a:effectLst/>
                <a:latin typeface="+mj-lt"/>
                <a:ea typeface="Calibri" panose="020F0502020204030204" pitchFamily="34" charset="0"/>
                <a:cs typeface="Calibri" panose="020F0502020204030204" pitchFamily="34" charset="0"/>
              </a:rPr>
              <a:t>Ove impossibile votare o ragionevole non farlo, si possano omettere le votazioni, lasciando la decisione dei candidati ad un contesto sinodale/condiviso con il parroco (diaconia, consiglio pastorale uscente, o altro contesto) e non solo all’esclusiva scelta da parte sua.</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55	</a:t>
            </a:r>
          </a:p>
          <a:p>
            <a:pPr defTabSz="1252538"/>
            <a:r>
              <a:rPr lang="it-IT" dirty="0"/>
              <a:t>Favorevoli:	42</a:t>
            </a:r>
          </a:p>
          <a:p>
            <a:pPr defTabSz="1252538"/>
            <a:r>
              <a:rPr lang="it-IT" dirty="0"/>
              <a:t>Contrari:	7</a:t>
            </a:r>
          </a:p>
          <a:p>
            <a:pPr defTabSz="1252538"/>
            <a:r>
              <a:rPr lang="it-IT" dirty="0"/>
              <a:t>Astenuti:	6</a:t>
            </a:r>
          </a:p>
        </p:txBody>
      </p:sp>
    </p:spTree>
    <p:extLst>
      <p:ext uri="{BB962C8B-B14F-4D97-AF65-F5344CB8AC3E}">
        <p14:creationId xmlns:p14="http://schemas.microsoft.com/office/powerpoint/2010/main" val="2864537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fontScale="90000"/>
          </a:bodyPr>
          <a:lstStyle/>
          <a:p>
            <a:r>
              <a:rPr lang="it-IT" b="0" dirty="0">
                <a:effectLst/>
                <a:ea typeface="Calibri" panose="020F0502020204030204" pitchFamily="34" charset="0"/>
              </a:rPr>
              <a:t>Composizione ed elezione dei CPP, CPCP, CAEP e CAECP</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5</a:t>
            </a:r>
          </a:p>
          <a:p>
            <a:pPr marL="0" indent="0">
              <a:buNone/>
            </a:pPr>
            <a:r>
              <a:rPr lang="it-IT" sz="2400" b="1" kern="100" dirty="0">
                <a:effectLst/>
                <a:latin typeface="+mj-lt"/>
                <a:ea typeface="Calibri" panose="020F0502020204030204" pitchFamily="34" charset="0"/>
                <a:cs typeface="Calibri" panose="020F0502020204030204" pitchFamily="34" charset="0"/>
              </a:rPr>
              <a:t>Numero dei consiglieri: si ritiene parziale l’esclusivo criterio del numero di abitanti della comunità. Il CP sia formato da un minimo di 5 ad un massimo di 15 membri eletti, a cui aggiungere i membri di diritto e quelli designati dal parroco (con numero limitato alla metà dei membri eletti).</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55	</a:t>
            </a:r>
          </a:p>
          <a:p>
            <a:pPr defTabSz="1252538"/>
            <a:r>
              <a:rPr lang="it-IT" dirty="0"/>
              <a:t>Favorevoli:	33</a:t>
            </a:r>
          </a:p>
          <a:p>
            <a:pPr defTabSz="1252538"/>
            <a:r>
              <a:rPr lang="it-IT" dirty="0"/>
              <a:t>Contrari:	10</a:t>
            </a:r>
          </a:p>
          <a:p>
            <a:pPr defTabSz="1252538"/>
            <a:r>
              <a:rPr lang="it-IT" dirty="0"/>
              <a:t>Astenuti:	12</a:t>
            </a:r>
          </a:p>
        </p:txBody>
      </p:sp>
    </p:spTree>
    <p:extLst>
      <p:ext uri="{BB962C8B-B14F-4D97-AF65-F5344CB8AC3E}">
        <p14:creationId xmlns:p14="http://schemas.microsoft.com/office/powerpoint/2010/main" val="3597822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a:bodyPr>
          <a:lstStyle/>
          <a:p>
            <a:r>
              <a:rPr lang="it-IT" b="0" dirty="0">
                <a:effectLst/>
                <a:ea typeface="Calibri" panose="020F0502020204030204" pitchFamily="34" charset="0"/>
              </a:rPr>
              <a:t>Metodo</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6</a:t>
            </a:r>
          </a:p>
          <a:p>
            <a:pPr marL="0" indent="0">
              <a:buNone/>
            </a:pPr>
            <a:r>
              <a:rPr lang="it-IT" sz="2400" b="1" kern="100" dirty="0">
                <a:effectLst/>
                <a:latin typeface="+mj-lt"/>
                <a:ea typeface="Calibri" panose="020F0502020204030204" pitchFamily="34" charset="0"/>
                <a:cs typeface="Calibri" panose="020F0502020204030204" pitchFamily="34" charset="0"/>
              </a:rPr>
              <a:t>La Diocesi offra strumenti e risorse per la conoscenza e l’attuazione efficace di metodi di lavoro come, ad esempio, la “conversazione nello Spirito” o metodi promossi da realtà come, ad esempio, il Centro Studi “Missione Emmaus”.</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55	</a:t>
            </a:r>
          </a:p>
          <a:p>
            <a:pPr defTabSz="1252538"/>
            <a:r>
              <a:rPr lang="it-IT" dirty="0"/>
              <a:t>Favorevoli:	41</a:t>
            </a:r>
          </a:p>
          <a:p>
            <a:pPr defTabSz="1252538"/>
            <a:r>
              <a:rPr lang="it-IT" dirty="0"/>
              <a:t>Contrari:	2</a:t>
            </a:r>
          </a:p>
          <a:p>
            <a:pPr defTabSz="1252538"/>
            <a:r>
              <a:rPr lang="it-IT" dirty="0"/>
              <a:t>Astenuti:	12</a:t>
            </a:r>
          </a:p>
        </p:txBody>
      </p:sp>
    </p:spTree>
    <p:extLst>
      <p:ext uri="{BB962C8B-B14F-4D97-AF65-F5344CB8AC3E}">
        <p14:creationId xmlns:p14="http://schemas.microsoft.com/office/powerpoint/2010/main" val="2595078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a:bodyPr>
          <a:lstStyle/>
          <a:p>
            <a:r>
              <a:rPr lang="it-IT" b="0" dirty="0">
                <a:effectLst/>
                <a:ea typeface="Calibri" panose="020F0502020204030204" pitchFamily="34" charset="0"/>
              </a:rPr>
              <a:t>Metodo</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7</a:t>
            </a:r>
          </a:p>
          <a:p>
            <a:pPr marL="0" indent="0">
              <a:buNone/>
            </a:pPr>
            <a:r>
              <a:rPr lang="it-IT" sz="2400" b="1" kern="100" dirty="0">
                <a:effectLst/>
                <a:latin typeface="+mj-lt"/>
                <a:ea typeface="Calibri" panose="020F0502020204030204" pitchFamily="34" charset="0"/>
                <a:cs typeface="Calibri" panose="020F0502020204030204" pitchFamily="34" charset="0"/>
              </a:rPr>
              <a:t>La Diocesi sostenga, anche attraverso l’Azione Cattolica, la formazione dei facilitatori che possano coordinare il lavoro dei Consigli. In questa formazione siano coinvolti anche i parroci per una funzione di presidenza più fruttuosa.</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55	</a:t>
            </a:r>
          </a:p>
          <a:p>
            <a:pPr defTabSz="1252538"/>
            <a:r>
              <a:rPr lang="it-IT" dirty="0"/>
              <a:t>Favorevoli:	46</a:t>
            </a:r>
          </a:p>
          <a:p>
            <a:pPr defTabSz="1252538"/>
            <a:r>
              <a:rPr lang="it-IT" dirty="0"/>
              <a:t>Contrari:	4</a:t>
            </a:r>
          </a:p>
          <a:p>
            <a:pPr defTabSz="1252538"/>
            <a:r>
              <a:rPr lang="it-IT" dirty="0"/>
              <a:t>Astenuti:	5</a:t>
            </a:r>
          </a:p>
        </p:txBody>
      </p:sp>
    </p:spTree>
    <p:extLst>
      <p:ext uri="{BB962C8B-B14F-4D97-AF65-F5344CB8AC3E}">
        <p14:creationId xmlns:p14="http://schemas.microsoft.com/office/powerpoint/2010/main" val="1072832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B9ABF77-5F6A-26EF-7A37-1B83C857FE23}"/>
              </a:ext>
            </a:extLst>
          </p:cNvPr>
          <p:cNvSpPr>
            <a:spLocks noGrp="1"/>
          </p:cNvSpPr>
          <p:nvPr>
            <p:ph type="title"/>
          </p:nvPr>
        </p:nvSpPr>
        <p:spPr>
          <a:xfrm>
            <a:off x="1077362" y="720434"/>
            <a:ext cx="9950103" cy="735504"/>
          </a:xfrm>
        </p:spPr>
        <p:txBody>
          <a:bodyPr>
            <a:normAutofit/>
          </a:bodyPr>
          <a:lstStyle/>
          <a:p>
            <a:r>
              <a:rPr lang="it-IT" b="0" dirty="0">
                <a:effectLst/>
                <a:ea typeface="Calibri" panose="020F0502020204030204" pitchFamily="34" charset="0"/>
              </a:rPr>
              <a:t>Metodo</a:t>
            </a:r>
            <a:endParaRPr lang="it-IT" sz="4800" b="0" dirty="0"/>
          </a:p>
        </p:txBody>
      </p:sp>
      <p:sp>
        <p:nvSpPr>
          <p:cNvPr id="3" name="Segnaposto contenuto 2">
            <a:extLst>
              <a:ext uri="{FF2B5EF4-FFF2-40B4-BE49-F238E27FC236}">
                <a16:creationId xmlns:a16="http://schemas.microsoft.com/office/drawing/2014/main" xmlns="" id="{15233F8D-F61F-803C-0152-8B97BEC06A5A}"/>
              </a:ext>
            </a:extLst>
          </p:cNvPr>
          <p:cNvSpPr>
            <a:spLocks noGrp="1"/>
          </p:cNvSpPr>
          <p:nvPr>
            <p:ph idx="1"/>
          </p:nvPr>
        </p:nvSpPr>
        <p:spPr>
          <a:xfrm>
            <a:off x="1077362" y="1811045"/>
            <a:ext cx="9950103" cy="3266981"/>
          </a:xfrm>
        </p:spPr>
        <p:txBody>
          <a:bodyPr/>
          <a:lstStyle/>
          <a:p>
            <a:pPr marL="0" indent="0">
              <a:buNone/>
            </a:pPr>
            <a:r>
              <a:rPr lang="it-IT" sz="2400" b="1" u="sng" kern="100" dirty="0">
                <a:effectLst/>
                <a:latin typeface="+mj-lt"/>
                <a:ea typeface="Calibri" panose="020F0502020204030204" pitchFamily="34" charset="0"/>
                <a:cs typeface="Calibri" panose="020F0502020204030204" pitchFamily="34" charset="0"/>
              </a:rPr>
              <a:t>Mozione 8</a:t>
            </a:r>
          </a:p>
          <a:p>
            <a:pPr marL="0" indent="0">
              <a:buNone/>
            </a:pPr>
            <a:r>
              <a:rPr lang="it-IT" sz="2400" b="1" kern="100" dirty="0">
                <a:effectLst/>
                <a:latin typeface="+mj-lt"/>
                <a:ea typeface="Calibri" panose="020F0502020204030204" pitchFamily="34" charset="0"/>
                <a:cs typeface="Calibri" panose="020F0502020204030204" pitchFamily="34" charset="0"/>
              </a:rPr>
              <a:t>La giunta garantisca che ogni sessione del Consiglio sia preparata dalla istruzione della questione a tema, mediante materiale necessario e/o l’apporto di esperti e sia garantita anche una reale verifica del lavoro.</a:t>
            </a:r>
            <a:endParaRPr lang="it-IT" dirty="0"/>
          </a:p>
        </p:txBody>
      </p:sp>
      <p:sp>
        <p:nvSpPr>
          <p:cNvPr id="4" name="CasellaDiTesto 3">
            <a:extLst>
              <a:ext uri="{FF2B5EF4-FFF2-40B4-BE49-F238E27FC236}">
                <a16:creationId xmlns:a16="http://schemas.microsoft.com/office/drawing/2014/main" xmlns="" id="{AA788022-C5AD-87AE-B81B-326E7E2608D6}"/>
              </a:ext>
            </a:extLst>
          </p:cNvPr>
          <p:cNvSpPr txBox="1"/>
          <p:nvPr/>
        </p:nvSpPr>
        <p:spPr>
          <a:xfrm>
            <a:off x="1077362" y="5344357"/>
            <a:ext cx="4710879" cy="1200329"/>
          </a:xfrm>
          <a:prstGeom prst="rect">
            <a:avLst/>
          </a:prstGeom>
          <a:noFill/>
        </p:spPr>
        <p:txBody>
          <a:bodyPr wrap="square" rtlCol="0">
            <a:spAutoFit/>
          </a:bodyPr>
          <a:lstStyle/>
          <a:p>
            <a:pPr defTabSz="1252538"/>
            <a:r>
              <a:rPr lang="it-IT" dirty="0"/>
              <a:t>Votanti:	55	</a:t>
            </a:r>
          </a:p>
          <a:p>
            <a:pPr defTabSz="1252538"/>
            <a:r>
              <a:rPr lang="it-IT" dirty="0"/>
              <a:t>Favorevoli:	46</a:t>
            </a:r>
          </a:p>
          <a:p>
            <a:pPr defTabSz="1252538"/>
            <a:r>
              <a:rPr lang="it-IT" dirty="0"/>
              <a:t>Contrari:	1</a:t>
            </a:r>
          </a:p>
          <a:p>
            <a:pPr defTabSz="1252538"/>
            <a:r>
              <a:rPr lang="it-IT" dirty="0"/>
              <a:t>Astenuti:	8</a:t>
            </a:r>
          </a:p>
        </p:txBody>
      </p:sp>
    </p:spTree>
    <p:extLst>
      <p:ext uri="{BB962C8B-B14F-4D97-AF65-F5344CB8AC3E}">
        <p14:creationId xmlns:p14="http://schemas.microsoft.com/office/powerpoint/2010/main" val="3538251600"/>
      </p:ext>
    </p:extLst>
  </p:cSld>
  <p:clrMapOvr>
    <a:masterClrMapping/>
  </p:clrMapOvr>
</p:sld>
</file>

<file path=ppt/theme/theme1.xml><?xml version="1.0" encoding="utf-8"?>
<a:theme xmlns:a="http://schemas.openxmlformats.org/drawingml/2006/main" name="BlocksVTI">
  <a:themeElements>
    <a:clrScheme name="AnalogousFromLightSeedLeftStep">
      <a:dk1>
        <a:srgbClr val="000000"/>
      </a:dk1>
      <a:lt1>
        <a:srgbClr val="FFFFFF"/>
      </a:lt1>
      <a:dk2>
        <a:srgbClr val="24393F"/>
      </a:dk2>
      <a:lt2>
        <a:srgbClr val="E8E8E2"/>
      </a:lt2>
      <a:accent1>
        <a:srgbClr val="8885D7"/>
      </a:accent1>
      <a:accent2>
        <a:srgbClr val="6A90CE"/>
      </a:accent2>
      <a:accent3>
        <a:srgbClr val="5AAEC3"/>
      </a:accent3>
      <a:accent4>
        <a:srgbClr val="5DB4A2"/>
      </a:accent4>
      <a:accent5>
        <a:srgbClr val="68B484"/>
      </a:accent5>
      <a:accent6>
        <a:srgbClr val="62B65E"/>
      </a:accent6>
      <a:hlink>
        <a:srgbClr val="848651"/>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docProps/app.xml><?xml version="1.0" encoding="utf-8"?>
<Properties xmlns="http://schemas.openxmlformats.org/officeDocument/2006/extended-properties" xmlns:vt="http://schemas.openxmlformats.org/officeDocument/2006/docPropsVTypes">
  <TotalTime>790</TotalTime>
  <Words>824</Words>
  <Application>Microsoft Office PowerPoint</Application>
  <PresentationFormat>Widescreen</PresentationFormat>
  <Paragraphs>121</Paragraphs>
  <Slides>18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18</vt:i4>
      </vt:variant>
    </vt:vector>
  </HeadingPairs>
  <TitlesOfParts>
    <vt:vector size="24" baseType="lpstr">
      <vt:lpstr>Arial</vt:lpstr>
      <vt:lpstr>Avenir Next LT Pro</vt:lpstr>
      <vt:lpstr>Avenir Next LT Pro Light</vt:lpstr>
      <vt:lpstr>Calibri</vt:lpstr>
      <vt:lpstr>Times New Roman</vt:lpstr>
      <vt:lpstr>BlocksVTI</vt:lpstr>
      <vt:lpstr>MOZIONI </vt:lpstr>
      <vt:lpstr>Composizione ed elezione dei CPP, CPCP, CAEP e CAECP</vt:lpstr>
      <vt:lpstr>Composizione ed elezione dei CPP, CPCP, CAEP e CAECP</vt:lpstr>
      <vt:lpstr>Composizione ed elezione dei CPP, CPCP, CAEP e CAECP</vt:lpstr>
      <vt:lpstr>Composizione ed elezione dei CPP, CPCP, CAEP e CAECP</vt:lpstr>
      <vt:lpstr>Composizione ed elezione dei CPP, CPCP, CAEP e CAECP</vt:lpstr>
      <vt:lpstr>Metodo</vt:lpstr>
      <vt:lpstr>Metodo</vt:lpstr>
      <vt:lpstr>Metodo</vt:lpstr>
      <vt:lpstr>Metodo</vt:lpstr>
      <vt:lpstr>Metodo</vt:lpstr>
      <vt:lpstr>Rapporto tra CPP, CPCP, CAEP, CAECP</vt:lpstr>
      <vt:lpstr>Rapporto tra CPP, CPCP, CAEP, CAECP</vt:lpstr>
      <vt:lpstr>Rapporto tra CPP, CPCP, CAEP, CAECP</vt:lpstr>
      <vt:lpstr>Valorizzazione dei Consigli nei rapporti con la Parrocchia, la CP e la Diocesi</vt:lpstr>
      <vt:lpstr>Valorizzazione dei Consigli nei rapporti con la Parrocchia, la CP e la Diocesi</vt:lpstr>
      <vt:lpstr>Valorizzazione dei Consigli nei rapporti con la Parrocchia, la CP e la Diocesi</vt:lpstr>
      <vt:lpstr>Mozione di don Natale Castelli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MOZIONI </dc:title>
  <dc:creator>Andrea Regolani</dc:creator>
  <cp:lastModifiedBy>Cera Maria</cp:lastModifiedBy>
  <cp:revision>2</cp:revision>
  <dcterms:created xsi:type="dcterms:W3CDTF">2023-11-27T22:04:28Z</dcterms:created>
  <dcterms:modified xsi:type="dcterms:W3CDTF">2023-11-30T07:42:26Z</dcterms:modified>
</cp:coreProperties>
</file>